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Verbs and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keep the tense consistent within a sentence and to spot and correct a verb that changes tense by mistake.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keep my tenses the same.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consistent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staying the same all the way through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tense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something that has already happened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present tense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something that happens now or regularly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Past tense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gentle horses were falling.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past   ○ past progressive   ○ past perfect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past progressive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brave bakers pushed the bike.   ○ The sleepy hedgehogs had caught the heavy balls.   ○ The farmer built the old bridges.   ○ The farmer mended the muddy fence.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sleepy hedgehogs had caught the heavy balls.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quiet teacher was drawing the tent carefully.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was, drawing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clever hedgehog was catching the ball inside the playground patiently.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past progressive   ○ simple past   ○ past perfect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past progressive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gardeners built the old walls.   ○ A sleepy artist cried.   ○ The pilot had pushed the bikes.   ○ The quiet doctors pushed the rusty gate.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pilot had pushed the bikes.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Consistent tense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When two or more verbs in a sentence describe things that happen at the same time, they should be in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same tense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Do not slip from the past to the present (or the other way) by mistake.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Ravi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opened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door and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looked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inside.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Ravi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opens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door and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looks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inside.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past, past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the shop and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bought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some milk.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present, present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the shop and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some milk.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mistake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walked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the shop and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some milk. (past, then present)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good change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Sometimes the tense changes for a reason: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 live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here now, but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 lived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 Spain.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verb in the sentence is 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different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from the others. Underline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picked up his bag and goes to school.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picked up his bag 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goes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school.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verb in the sentence is 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different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from the others. Underline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and runs to the gate.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runs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the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keeps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all the way through?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open the window and looked outside.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open the window and then looked out.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open the window and look outside.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open the window and look outside.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opened the window and look outside.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keeps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all the way through?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jumped over the wall and ran home.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boys jumped over the wall and ran home.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jumped over the wall and run home.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jump over the wall and ran home.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jumped over the wall and then run home.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verb that completes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 stays the same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climbed the hill and ______ our lunch.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eating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verb that completes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 stays the same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climbed the hill and ______ our lunch.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eat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eating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tense changes by mistake. Rewrite the sentence so that it stays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tense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As the sun sank, the birds fly home.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As the sun sank, the birds flew home.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'fly' needs to change, to 'flew'.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tense changes by mistake. Rewrite the sentence so that it stays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tense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was tired, so he sits down.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farmer was tired, so he sat down.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'sits' needs to change, to 'sat'.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verb in the sentence is 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different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from the others. Circle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was tired, so he sits down.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was tired, so 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sits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down.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verb in the sentence is 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different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from the others. Circle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crept across the garden and pounces on a mouse.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crept across the garden and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pounces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on a mouse.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'As the sun sank, the birds flew home.' keeps the same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'Sank' and 'flew' are both in the past tense.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'When the bell rings, the pupils line up.' keeps the same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'Rings' and 'line' are both in the present tense.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keeps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all the way through?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thief creeps through the window and grabbed the jewels.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thief creeps through the window and then grabbed the jewels.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thief crept through the window and grabbed the jewels.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thief crept through the window and grabbed the jewels.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thief crept through the window and grabs the jewels.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keeps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all the way through?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was frightened, but she keeps walking.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is frightened, but she kept walking.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was frightened, but she keeps on walking.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was frightened, but she kept walking.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was frightened, but she kept walking.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tense changes by mistake. Rewrite the sentence so that it stays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tense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sings while her brother played the piano.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sings while her brother plays the piano.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'played' needs to change, to 'plays'.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tense changes by mistake. Rewrite the sentence so that it stays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tense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finishes his homework and went to bed.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finishes his homework and goes to bed.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'went' needs to change, to 'goes'.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verb that completes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 stays the same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Sam kicks the ball and ______ a goal.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scored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scores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scores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scoring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verb that completes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 stays the same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wind howled and the rain ______ against the window.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pounding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pounded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pounded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pounds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verb in the sentence is 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different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from the others. Underline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finishes his homework, packs his bag and went to bed.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finishes his homework, packs his bag 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went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bed.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One verb in the sentence is 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different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from the others. Underline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wind howled and the rain pounds against the window.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wind howled and the rain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pounds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against the window.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'She was frightened, but she keeps walking.' keeps the same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'Was' is in the past tense but 'keeps' is in the present tense.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'Whenever the bell rings, the children stop and stand still.' keeps the same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'Rings', 'stop' and 'stand' are all in the present tense.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tense changes by mistake. Rewrite the sentence so that it stays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tense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audience cheers as the singer stepped onto the stage.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audience cheers as the singer steps onto the stage.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'stepped' needs to change, to 'steps'.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tense changes by mistake. Rewrite the sentence so that it stays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tense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was frightened, but she keeps walking.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was frightened, but she kept walking.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'keeps' needs to change, to 'kept'.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past, past: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the shop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bought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 milk.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present, present: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the shop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 milk.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 mistake: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walked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the shop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 milk. (past, then present)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Keeping the tense the same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story opening of six sentences in the past tense. Then rewrite it in the present tense. Check that every verb has changed.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