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6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Verbs and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64108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the simple past, the past progressive and the past perfect.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recognise and use the past tense forms.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tense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shows that something has already happened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irregular 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does not just add -ed: run, ran, run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progressive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was or were + the -ing form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perfect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had + the past participle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has, have and had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Present tense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happy teacher has lifted the bags towards the garden.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present   ○ present progressive   ○ present perfect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present perfect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 pilot has shouted.   ○ Priya has opened the rusty window.   ○ The gardener has swum.   ○ Tom pushes a muddy bench.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pushes a muddy bench.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artist is shouting patiently.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is, shouting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steals the balls patiently.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present perfect   ○ simple present   ○ present progressive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present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Aisha lifts the buckets.   ○ Mia has wandered.   ○ Aisha draws the rusty kite.   ○ The sleepy dogs sit.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has wandered.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past tense forms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past tense forms show that something has already happened. Many verbs add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-ed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but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irregular verbs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 in other ways (run, ran; break, broke) and must be learned.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was opening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50673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50673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had opened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gate.</a:t>
            </a:r>
          </a:p>
        </p:txBody>
      </p:sp>
      <p:pic>
        <p:nvPicPr>
          <p:cNvPr id="14" name="Picture 13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past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past form: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carried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 progressive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was / 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the -ing form: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 carrying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past perfect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had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+ the past participle: the baker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had carried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bag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horse had caught the ball across the village.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perfect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nurse shouted.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An old sailor ______ (close) a bright door.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closed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artist ______ (close) the wooden window.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had closed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Leo swam.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Leo was swimming.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friendly pilot saw the bridge.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friendly pilot had seen the bridge.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brave gardener was opening a window.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had hurried.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Hana had hurried.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sleepy doctors were pushing the bright gate.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builders were washing the kettles.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Ella was carrying the ladder.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hedgehogs were stealing the rusty parcel.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horse had sat.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horse had sat.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Ben was falling.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was washing a delicate kettle eagerly.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washing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delicate kettle eagerly.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verbs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nurse arrived clumsily.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nurse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arrived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clumsily.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curious nurse had followed the paths slowly.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curious nurse followed the paths slowly.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Jack had stolen a wooden parcel patiently.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Jack stole a wooden parcel patiently.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past progressive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______ (close) the gate.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were closing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pilot ______ (lift) a narrow basket.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lifted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Hana was finding a bag towards the playground quietly.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sentence below written in?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was standing loudly.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progressive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past progressive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simple past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past perfect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doctor was carrying the parcels.' is in the past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'was carrying' uses 'was' or 'were' with the -ing form, so it is the past progressive.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'Omar hurried.' is in the past progressive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'hurried' uses the past form of the verb (often -ed), so it is the simple past, not the past progressive.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gentle doctor was washing the rusty bikes.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gentle doctor was washing the rusty bikes.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Hana had hidden a basket.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farmer had stood.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62686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62686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had hidden the old parcel.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Three of the sentences are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same tense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 Tick the odd one out.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Chloe had chased the narrow ball.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old drivers mended the muddy walls.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old drivers mended the muddy walls.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04850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04850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 old pilot had lifted a ladder.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6268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6268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curious doctor had carried a shiny ladder.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tall baker pushed a bright bench.' is in the past progressive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verb 'pushed' uses the past form of the verb (often -ed), so it is the simple past, not the past progressive.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'Aisha lifted the golden parcel.' is in the past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'lifted' uses the past form of the verb (often -ed), so it is the simple past, not the past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An artist was opening the sheds quickly.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 artist had opened the sheds quickly.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past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gentle artists were singing clumsily.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gentle artists had sung clumsily.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simple past: the past form: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carried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past progressive: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 / 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the -ing form: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 carrying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past perfect: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+ the past participle: the baker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had carried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bag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Verbs and tenses · Past tense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story of a storm in six sentences. Use the simple past, the past progressive and the past perfect twice each, and include two irregular verbs. Underline every verb.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