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1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6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8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Autumn · Verbs and tenses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Present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studen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60042"/>
            <a:ext cx="846277" cy="880567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ide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detectiv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rophy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cheer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210537"/>
            <a:ext cx="846277" cy="1030071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Present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recognise and use the simple present, the present progressive and the present perfect.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recognise and use the present tense forms.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Present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tense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form of a verb that shows when something happens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simple present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happens regularly or is true now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progressive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is happening now, using the -ing form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perfect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links the past to now, using has or have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502920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" y="502920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past participle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23360" y="502920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verb form used after has, have and had</a:t>
            </a:r>
          </a:p>
        </p:txBody>
      </p:sp>
      <p:pic>
        <p:nvPicPr>
          <p:cNvPr id="22" name="Picture 21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Present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Modal verbs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Circle the modal verb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 can swim fifty metres.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can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modal verb shows the most certainty?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That  be the postman.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might   ○ could   ○ must   ○ may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must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Underline the modal verb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match may be cancelled.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match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may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be cancelled.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modal verb shows advice?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You  wear a coat today.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will   ○ should   ○ can   ○ might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should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Which sentence uses a modal verb to give advice?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You should check your work.   ○ You are checking your work.   ○ You have checked your work.   ○ You checked your work.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You should check your work.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Present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The present tense forms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verb changes its form to show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when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something happens. There are three present forms. Each uses a different pattern.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farmer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opens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the gate.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farmer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is opening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the gate.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506730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506730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farmer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has opened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the gate.</a:t>
            </a:r>
          </a:p>
        </p:txBody>
      </p:sp>
      <p:pic>
        <p:nvPicPr>
          <p:cNvPr id="14" name="Picture 13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Present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simple present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base verb (add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for he, she, it): the baker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carries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 bag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present progressive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is / are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+ the -ing form: the baker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is carrying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 bag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present perfect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has / have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+ the past participle: the baker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has carried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 bag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Present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happy builders are mending a golden gate.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present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progressive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present progressive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perfect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Ben is arriving.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present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progressive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present progressive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perfect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Present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present progressive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pilot ______ (hide) the balls.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is hiding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present progressive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curious sailors ______ (hide) the wooden parcel.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are hiding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Present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present progressive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Zara hurries.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Zara is hurrying.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present progressive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Tom throws the ball.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Tom is throwing the ball.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Present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Three of the sentences are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same 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Tick the odd one out.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Ravi shouts.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Ben is seeing the tents.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Ben is seeing the tents.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old rabbits see the enormous gardens.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62686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62686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sailor builds the shed.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Three of the sentences are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same 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Tick the odd one out.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teachers have cried.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gardener has closed the windows.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friendly artists are standing.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friendly artists are standing.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dog has slept.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Present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drivers have mended the golden tents quickly.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drivers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have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mended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golden tents quickly.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has stolen a shiny ball nervously.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has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stolen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shiny ball nervously.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Present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present perfect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tall gardener is pulling the tents slowly.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tall gardener has pulled the tents slowly.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simple present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has hidden the golden bags clumsily.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Mia hides the golden bags clumsily.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Present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present progressive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builder ______ (build) the tiny ladder.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is building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present progressive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friendly baker ______ (carry) the baskets.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is carrying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Present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Jack is seeing a narrow hill patiently.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perfect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present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progressive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present progressive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curious dog is chasing the kite loudly.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present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perfect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progressive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present progressive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Present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'The tall nurse is throwing the ball.' is in the present progressive tense.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The verb 'is throwing' uses 'is' or 'are' with the -ing form, so it is the present progressive.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'The quiet artist is seeing the bridge.' is in the simple present tense.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The verb 'is seeing' uses 'is' or 'are' with the -ing form, so it is the present progressive, not the simple present.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Present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Three of the sentences are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same 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Tick the odd one out.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old doctors sit.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Leo opens the muddy shed.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Leo is opening the sheds.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Leo is opening the sheds.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clever driver breaks the kettles.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Three of the sentences are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same 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Tick the odd one out.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Jack mends the rusty kite.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Ben opens the enormous door.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Ella is running.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Ella is running.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farmers open a gate.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Present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'The sailor is crying.' is in the present progressive tense.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verb 'is crying' uses 'is' or 'are' with the -ing form, so it is the present progressive.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'A pilot throws the muddy ball.' is in the simple present tense.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verb 'throws' uses the base verb with no helping verb, so it is the simple present.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Present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present progressive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Ben has washed the boat eagerly.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Ben is washing the boat eagerly.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present progressive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curious farmers have hidden the ball silently.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curious farmers are hiding the ball silently.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Present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simple present: the base verb (add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for he, she, it): the baker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carries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 bag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present progressive: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is / are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+ the -ing form: the baker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is carrying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 bag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present perfect: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has / have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+ the past participle: the baker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has carried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 bag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Present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six sentences about what is happening in your classroom right now. Use the simple present, the present progressive and the present perfect twice each. Underline the verbs.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