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Phrases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modal verbs and use them to show possibility, ability, permission, advice and obligation.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modal verbs for different jobs.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modal verb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verb like can, might or must that goes before another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possibility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how likely something is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permission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being allowed to do something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obligation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something you have to do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Adverbs of possibility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adverb of possibility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will probably cook supper.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probably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adverb makes the sentence sound most certain?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 rain tomorrow.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definitely   ○ maybe   ○ possibly   ○ perhaps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definitely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adverb of possibility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Maybe the parcel will come tomorrow.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Maybe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the parcel will come tomorrow.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adverb makes the sentence sound most certain?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shop is  open by now.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perhaps   ○ probably   ○ surely   ○ possibly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surely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adverb makes the sentence sound less certain than 'certainly'?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storm has  passed.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probably   ○ definitely   ○ obviously   ○ undoubtedly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probably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Modal verbs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modal 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goes before another verb and shows how certain, able, allowed or necessary something is. It never changes its form (she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not she cans).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might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rain.  (possible)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You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must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wear a helmet.  (obligation)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certain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will, must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: the parcel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will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arrive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probable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should, would, ought to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: the parcel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should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arrive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possible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might, may, could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: the parcel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might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arrive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other jobs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ability (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can swim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), permission (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may leave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), advice (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should rest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), obligation (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must wear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modal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could be at the library.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could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be at the library.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modal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will open at nine.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will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open at nine.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modal verb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certainty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______ snow tonight.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will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might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might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should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modal verb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most certainty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That ______ be the postman.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might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must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must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could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will rain this afternoon.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98164" y="3063240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bus may be late.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772408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772408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772408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70348" y="3772408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229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2296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might rain this afternoon.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2296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2296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2296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70348" y="4229608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9387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9387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should rain this afternoon.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9387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9387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9387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34256" y="4938776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9497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31067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will rain this afternoon.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58884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94976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31067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358884" y="3063240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bus may be late.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772408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772408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772408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831067" y="3772408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2296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2296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That must be the answer.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4229608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4229608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4229608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58884" y="4229608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6868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6868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should rain this afternoon.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46868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46868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46868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94976" y="4686808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modal 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it is possible.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match is cancelled.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match may be cancelled.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'The match may be cancelled.'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modal 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should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it is probable.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arrives before lunch.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should arrive before lunch.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'She should arrive before lunch.'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modal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would have helped if he had known.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would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have helped if he had known.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modal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can speak three languages.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can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speak three languages.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modal verb shows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advice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______ wear a coat today.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will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should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should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might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modal verb shows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advice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______ wear a coat today.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might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will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should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should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ice must be too thin.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98164" y="30632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weather should improve by Friday.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5204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5204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5204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34256" y="3520440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229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2296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weather might improve by Friday.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2296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2296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2296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70348" y="4229608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9387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93877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ice may be too thin.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93877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93877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93877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70348" y="493877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53959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3959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ice should be too thin.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53959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53959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53959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334256" y="5395976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9497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31067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weather should improve by Friday.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094976" y="3063240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weather will improve by Friday.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58884" y="3772408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815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8157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ice may be too thin.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448157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448157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448157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831067" y="448157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9387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93877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ice must be too thin.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58884" y="493877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94976" y="493877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31067" y="493877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9358884" y="493877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53959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53959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ice should be too thin.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58884" y="53959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94976" y="53959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31067" y="53959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094976" y="5395976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'Will' always shows a promise.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'Will' can show a promise, but it also shows certainty or the future: 'The shop will open at nine.'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'She must have forgotten', the word 'have' is a modal verb.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'Must' is the modal verb; 'have' is an auxiliary verb followed by the past participle 'forgotten'.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modal 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must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you are certain.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knows the answer.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He must know the answer.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'He must know the answer.'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modal 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might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it is only possible.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leave early.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They might leave early.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'They might leave early.'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modal verb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ability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has solved the puzzle.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can solve the puzzle.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She can solve the puzzle.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is solving the puzzle.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solved the puzzle.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most certainty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answer could be correct.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answer may be correct.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answer might be correct.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answer must be correct.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answer must be correct.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Modal verbs can be used to show both possibility and ability.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example, 'could' shows possibility in 'It could rain' and ability in 'She could swim well'.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'It could be true' shows a lower degree of certainty than 'It must be true'.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'Could' shows a possibility; 'must' shows near certainty.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modal 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will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it is certain.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results are ready on Monday.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results will be ready on Monday.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'The results will be ready on Monday.'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modal 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could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it is only possible.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ice is too thin.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ice could be too thin.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'The ice could be too thin.'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certain: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will, must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the parcel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arrive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probable: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should, would, ought to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the parcel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should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arrive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possible: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might, may, could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the parcel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might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arrive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the rules for a new school club. Use must, should, may and can, and say which job each modal verb does.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