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0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Autumn · Phrases and clauses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64108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ir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roph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adverbs to show degrees of possibility, such as perhaps, probably and certainly.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choose adverbs to show how certain I am.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 of possibility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shows how likely or certain something is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certain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sure to happen or be true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probable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likely, but not sure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possible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may or may not happen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Relative clauses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relative pronoun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cake, which has pink icing, is on the table.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which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relative pronoun that fits the gap.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bicycle,  has a flat tyre, is in the garage.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we   ○ have   ○ which   ○ when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which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Underline the relative pronoun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pencil that fell off the desk is on the shelf.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pencil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that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fell off the desk is on the shelf.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Underline the relative clause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old man, whose hat blew away, sat on the bench.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old man,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whose hat blew away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, sat on the bench.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Tick the relative clause that fits the gap.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December, , is the busiest month at the shop.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when the nights are longest   ○ which the nights are longest   ○ the nights are longest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when the nights are longest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How certain are you?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B4237A"/>
                </a:solidFill>
                <a:latin typeface="Dreaming Outloud Pro"/>
              </a:rPr>
              <a:t>Adverbs of possibility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 the reader how certain the writer is. Some show that something is sure to happen, some that it is probable and some that it is only possible.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It will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definitely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rain.  /  It will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probably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rain.  / 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Perhaps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it will rain.</a:t>
            </a:r>
          </a:p>
        </p:txBody>
      </p:sp>
      <p:pic>
        <p:nvPicPr>
          <p:cNvPr id="10" name="Picture 9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certain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certainly, definitely, surely, undoubtedly, obviously, clearly, evidently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probable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probably, presumably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possible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perhaps, maybe, possibly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possibility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team will possibly score.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team will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possibly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score.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possibility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will probably rain tomorrow.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will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probably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rain tomorrow.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adverb makes the sentence sound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most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team will ______ win.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possibly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certainly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certainly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perhaps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maybe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adverb makes the sentence sound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______ go to the beach.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certainly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surely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perhaps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perhaps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definitely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sentence sounds.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Certain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4256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Probable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70348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Possible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will definitely snow tonight.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98164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34256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70348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98164" y="3063240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7724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will possibly win the match.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98164" y="37724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34256" y="37724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70348" y="37724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70348" y="3772408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481576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Perhaps it will snow tonight.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98164" y="4481576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34256" y="4481576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70348" y="4481576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70348" y="4481576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5190744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will probably snow tonight.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98164" y="5190744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34256" y="5190744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70348" y="5190744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334256" y="5190744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sentence sounds.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Certain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94976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Probable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831067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Possible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will possibly win the match.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358884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094976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831067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831067" y="3063240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7724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will probably snow tonight.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58884" y="37724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94976" y="37724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31067" y="37724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094976" y="3772408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4481576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will surely win the match.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58884" y="4481576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94976" y="4481576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31067" y="4481576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358884" y="4481576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5190744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bus will certainly be late.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58884" y="5190744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94976" y="5190744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31067" y="5190744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358884" y="5190744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less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the adverb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probably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have lost the way.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They have probably lost the way.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sensible position for 'probably'.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less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the adverb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possibly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storm has passed.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storm has possibly passed.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sensible position for 'possibly'.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possibility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That was clearly the best answer.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That was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clearly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best answer.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 of possibility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Perhaps the storm has passed.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Perhaps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storm has passed.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adverb makes the sentence sound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most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That is ______ the best answer.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perhaps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probably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clearly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clearly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possibly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adverb makes the sentence sound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most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shop is ______ open by now.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possibly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perhaps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surely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surely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probably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sentence sounds.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374903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736092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Certain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4256" y="2606040"/>
            <a:ext cx="736092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Probable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70348" y="2606040"/>
            <a:ext cx="736092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Possible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2980944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2980944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thief possibly used a ladder.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98164" y="2980944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34256" y="2980944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70348" y="2980944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070348" y="2980944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98671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98671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parcel will undoubtedly arrive on time.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98164" y="3598671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34256" y="3598671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70348" y="3598671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598164" y="3598671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216400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216400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Maybe the parcel will arrive on time.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98164" y="4216400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34256" y="4216400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70348" y="4216400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70348" y="4216400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834128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834128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Evidently the thief used a ladder.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98164" y="4834128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34256" y="4834128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70348" y="4834128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98164" y="4834128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5451855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5451855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thief probably used a ladder.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598164" y="5451855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334256" y="5451855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070348" y="5451855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334256" y="5451855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sentence sounds.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374903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2606040"/>
            <a:ext cx="736092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Certain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94976" y="2606040"/>
            <a:ext cx="736092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Probable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831067" y="2606040"/>
            <a:ext cx="736092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47" b="1" u="none">
                <a:solidFill>
                  <a:srgbClr val="17213A"/>
                </a:solidFill>
                <a:latin typeface="Arial"/>
              </a:rPr>
              <a:t>Possible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2980944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2980944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thief probably used a ladder.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58884" y="2980944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94976" y="2980944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31067" y="2980944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094976" y="2980944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598671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598671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parcel will presumably arrive on time.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58884" y="3598671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94976" y="3598671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31067" y="3598671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094976" y="3598671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216400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216400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parcel will undoubtedly arrive on time.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58884" y="4216400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94976" y="4216400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31067" y="4216400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358884" y="4216400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4834128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4834128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thief possibly used a ladder.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358884" y="4834128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094976" y="4834128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831067" y="4834128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10831067" y="4834128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5451855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5451855"/>
            <a:ext cx="295808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Evidently the thief used a ladder.</a:t>
            </a:r>
          </a:p>
        </p:txBody>
      </p:sp>
      <p:sp>
        <p:nvSpPr>
          <p:cNvPr id="81" name="Rectangle 80"/>
          <p:cNvSpPr/>
          <p:nvPr/>
        </p:nvSpPr>
        <p:spPr>
          <a:xfrm>
            <a:off x="9358884" y="5451855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094976" y="5451855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831067" y="5451855"/>
            <a:ext cx="736092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9358884" y="5451855"/>
            <a:ext cx="736092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An adverb of possibility can be placed at the start of a sentence.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'Perhaps the storm has passed.'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'Presumably' and 'undoubtedly' show the same level of certainty.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'Undoubtedly' means there is no doubt; 'presumably' means the writer is only supposing.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more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the adverb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surely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shop is open.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shop is surely open.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sensible position for 'surely'.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more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the adverb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obviously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answer is wrong.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answer is obviously wrong.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sensible position for 'obviously'.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adverb makes the sentence sound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most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shop is ______ open by now.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perhaps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possibly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surely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surely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probably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adverb makes the sentence sound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less certain than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'certainly'?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storm has ______ passed.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definitely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probably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probably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obviously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undoubtedly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'Evidently' shows that the writer thinks something is clear from the evidence.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It means the evidence makes the matter clear, so it shows a high degree of certainty.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Adverbs of possibility are the only way to show degrees of possibility.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Modal verbs such as might, should and must can also show degrees of possibility.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more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the adverb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evidently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Someone has been here.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Evidently someone has been here.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sensible position for 'evidently'.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less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the adverb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presumably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meeting will be postponed.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Presumably the meeting will be postponed.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sensible position for 'presumably'.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certain: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certainly, definitely, surely, undoubtedly, obviously, clearly, evidently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probable: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probably, presumably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possible: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perhaps, maybe, possibly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Phrases and clauses · Adverbs of possibility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weather forecast for the week. Use at least six different adverbs of possibility, and put them in order from least to most certain.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