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Phrases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learn about relative clauses.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spot and use relative clauses.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Coordinating and subordinating conjunctions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coordinating conjunction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had tea and then we went to bed.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subordinating conjunction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we finished lunch, we played football.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After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What kind of conjunction is the underlined word?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was tired so she went to bed early.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coordinating conjunction   ○ subordinating conjunction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coordinating conjunction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revised every night  I would pass the test.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but   ○ unless   ○ although   ○ so that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so that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 the road was icy, the bus arrived on time.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Although   ○ Unless   ○ Because   ○ Until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Although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Relative clauses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relative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subordinate clause that gives extra information about a noun. It begins with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relative pronoun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comes straight after the noun it describes.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889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If the clause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extra information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it goes between commas. If it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needed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say which one is meant, there are no commas.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0144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90144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Our teacher,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who loves music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plays the piano.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926330"/>
            <a:ext cx="10881360" cy="17945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926330"/>
            <a:ext cx="10515600" cy="17945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book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that I borrowed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is very exciting.  (the pronoun can be left out: The book I borrowed is very exciting.)</a:t>
            </a:r>
          </a:p>
        </p:txBody>
      </p:sp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who, whom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people:  the girl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won, the girl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whom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met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whose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belonging:  the boy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whose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kite flew away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which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things:  the castle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which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stands on the hill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that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people or things, when the clause is needed (no commas):  the book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that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borrowed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where, when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places and times:  the park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play, Friday,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swim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bridge, which is made of stone, is very narrow.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bridge,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made of stone, is very narrow.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cousin, who collects stamps, is two years older than 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cousin,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collects stamps, is two years older than 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castle, ______ was built by the Normans, attracts many visitors.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bridge, ______ is made of stone, is a famous landmark.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captain, who led the team, lifted the trophy.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led the team, lifted the trophy.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castle, which was built by the Normans, is very old.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built by the Normans, is very old.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boat, which floats on the lake, is very old.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 floats on the lake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is very old.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gran, who bakes the best cakes, is coming to tea.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gran,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 bakes the best cakes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is coming to tea.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Saturday, ______, is my favourite 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 my gran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which we visit my gran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we visit my gran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when we visit my gran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village, ______, has one shop.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which my gran grew up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gran grew up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my gran grew up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where my gran grew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where the relative clause starts and ends.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gran whose garden is full of roses sends us postcards.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gran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whose garden is full of roses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sends us postcards.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where the relative clause starts and ends.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clock which hangs in the hall is always right.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clock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which hangs in the hall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always right.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library where we do our homework opens at nine.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library where we do our homework opens at nine.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 with the muddy boots waved to us.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hoped that it would not rain.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 packed his bag before he left.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cat on the wall watched the birds.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pencil that has a sharp point is on the shelf.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pencil that has a sharp point is on the shelf.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hoped that it would not rain.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stayed inside because it was raining.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has been left out of this sentence. Write the sentence again with the relative pronoun put back in.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cake Mum baked disappeared quickly.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cake that Mum baked disappeared quickly.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'which' is also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has been left out of this sentence. Write the sentence again with the relative pronoun put back in.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Dad bought me belongs to my brother.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kite that Dad bought me belongs to my brother.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'which' is also 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Match each beginning to the ending that completes the sentence. Draw a line between them.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Our teacher,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Friday,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dog,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3464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8036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which barked all night, loves long walks.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83464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88036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who loves music, plays the piano.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3464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88036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when the market opens, is always busy.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28600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2286000" y="395478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2286000" y="2994660"/>
            <a:ext cx="548640" cy="192024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Match each beginning to the ending that completes the sentence. Draw a line between them.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market,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Saturday,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captain,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59536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4108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where we buy our vegetables, sells fresh fish.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59536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4108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when we visit my gran, is my favourite day.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59536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64108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who led the team, lifted the trophy.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8046720" y="2994660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8046720" y="3954780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8046720" y="4914900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two sentences into one sentence. Use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the relative pronoun and add commas where they are needed.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park closes at six.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313176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dad walks his dog in the park.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416552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4416552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park, where my dad walks his dog, closes at six.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1 mark for a correct relative clause after the noun, 1 mark for the two commas. Accept any correct wording.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two sentences into one sentence. Use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whom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the relative pronoun and add commas where they are needed.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teacher plays the piano.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3313176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met our teacher last year.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020312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4020312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Our teacher, whom we met last year, plays the piano.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1 mark for a correct relative clause after the noun, 1 mark for the two commas. Accept any correct wording.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Read the sentence. The relative clause is underlined. Is it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extra information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could be taken out?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old man, </a:t>
            </a:r>
            <a:r>
              <a:rPr sz="1967" b="0" u="sng">
                <a:solidFill>
                  <a:srgbClr val="17213A"/>
                </a:solidFill>
                <a:latin typeface="Arial"/>
              </a:rPr>
              <a:t>who lives opposite us</a:t>
            </a:r>
            <a:r>
              <a:rPr sz="1967" b="0" u="none">
                <a:solidFill>
                  <a:srgbClr val="17213A"/>
                </a:solidFill>
                <a:latin typeface="Arial"/>
              </a:rPr>
              <a:t>, sat on the bench.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only adds extra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only adds extra information.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needed to show which one is meant.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60578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Now write the sentence again </a:t>
            </a:r>
            <a:r>
              <a:rPr sz="1475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475" b="0" u="none">
                <a:solidFill>
                  <a:srgbClr val="17213A"/>
                </a:solidFill>
                <a:latin typeface="Arial"/>
              </a:rPr>
              <a:t> the underlined clause.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445861"/>
            <a:ext cx="5257800" cy="59161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445861"/>
            <a:ext cx="5074920" cy="59161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old man sat on the bench.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Read the sentence. The relative clause is underlined. Is it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extra information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could be taken out?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dog, </a:t>
            </a:r>
            <a:r>
              <a:rPr sz="1967" b="0" u="sng">
                <a:solidFill>
                  <a:srgbClr val="17213A"/>
                </a:solidFill>
                <a:latin typeface="Arial"/>
              </a:rPr>
              <a:t>which belongs to our neighbour</a:t>
            </a:r>
            <a:r>
              <a:rPr sz="1967" b="0" u="none">
                <a:solidFill>
                  <a:srgbClr val="17213A"/>
                </a:solidFill>
                <a:latin typeface="Arial"/>
              </a:rPr>
              <a:t>, loves long walks.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only adds extra information.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only adds extra information.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needed to show which one is meant.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60578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Now write the sentence again </a:t>
            </a:r>
            <a:r>
              <a:rPr sz="1475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475" b="0" u="none">
                <a:solidFill>
                  <a:srgbClr val="17213A"/>
                </a:solidFill>
                <a:latin typeface="Arial"/>
              </a:rPr>
              <a:t> the underlined clause.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5861"/>
            <a:ext cx="5257800" cy="59161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45861"/>
            <a:ext cx="5074920" cy="59161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dog loves long walks.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uses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who's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girl, whose been to Paris, waved at us.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girl, who's been to Paris, waved at us.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The girl, who's been to Paris, waved at us.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306824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05172"/>
            <a:ext cx="5257800" cy="10325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05172"/>
            <a:ext cx="5074920" cy="10325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'Who's' is short for 'who is' or 'who has' ('who has been to Paris' makes sense). 'Whose' shows belonging, and nothing belongs to anyone here.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explains that 'who's' means 'who is / who has' and 'whose' shows belonging.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uses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who's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lady, who's a champion swimmer, knows everyone in town.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The lady, who's a champion swimmer, knows everyone in town.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lady, whose a champion swimmer, knows everyone in town.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09360" y="4306824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05172"/>
            <a:ext cx="5257800" cy="10325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05172"/>
            <a:ext cx="5074920" cy="10325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'Who's' is short for 'who is' or 'who has' ('who is a champion swimmer' makes sense). 'Whose' shows belonging, and nothing belongs to anyone here.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explains that 'who's' means 'who is / who has' and 'whose' shows belonging.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who, whom: for people:  the girl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won, the girl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whom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met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whose: for belonging:  the boy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whose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kite flew away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which: for things:  the castle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stands on the hill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recount of your first day in Year 6. Use at least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five relative clauses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with a different relative pronoun each time (who, which, whose, where, when or that). Say how you felt and what you did.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