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Phrases and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Coordinating and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64108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Coordinating and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identify coordinating and subordinating conjunctions and to choose the right conjunction to join clauses.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conjunctions to join clauses.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Coordinating and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joins clauses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coordinating conjunction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joins two main clauses: and, but, or, so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subordinating conjunction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begins a subordinate clause: because, although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clause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words with a subject and a verb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Coordinating and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Main and subordinate clauses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Is the underlined clause a main clause or a subordinate clause?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Before the film started, we bought some popcorn.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main clause   ○ subordinate clause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main clause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Underline the subordinate clause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waited until the rain stopped.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waited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until the rain stopped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group of words is a subordinate clause?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you are cold   ○ if you are cold   ○ put on your coat   ○ your coat is warm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if you are cold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Underline the main clause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Zara checked the map whenever the path divided.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Zara checked the map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whenever the path divided.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Is the underlined clause a main clause or a subordinate clause?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Even though she was exhausted, Aisha finished the race.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subordinate clause   ○ main clause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subordinate clause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Coordinating and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Conjunctions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conjunction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joins words or clauses.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coordinating conjunction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joins two clauses of equal importance.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subordinating conjunction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begins a subordinate clause.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wanted to play,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but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it was raining.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Although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it was raining, I wanted to play.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Coordinating and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coordinating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and, but, or, so, yet, nor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: it rained,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but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went out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subordinating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because, although, when, while, if, unless, until, before, after, since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and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so that, even though, as soon as, in case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: we went out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although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rained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position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subordinate clause can come first (with a comma after it) or second: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Although it rained, we went out. / We went out although it rained.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Coordinating and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had tea and then we went to bed.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had tea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and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then we went to bed.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 have fruit or you can have yoghurt.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 have fruit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or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you can have yoghurt.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Coordinating and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waited until the rain stopped.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waited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until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rain stopped.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Take your coat when you go outside.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Take your coat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you go outside.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Coordinating and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kind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will go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if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you come with 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subordinating conjunction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subordinating conjunction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coordinating conjunction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kind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stayed home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because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 was ill.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subordinating conjunction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subordinating conjunction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coordinating conjunction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Coordinating and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Coordinating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Subordinating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nor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since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is.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Coordinating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Subordinating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before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yet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Coordinating and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 the road was icy, the bus arrived on time.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 the road was icy, the bus arrived on time.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Coordinating and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its job in a sentence.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before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whereas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compares two different things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says what must not happen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shows a result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says what came first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228600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its job in a sentence.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whereas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before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shows a result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compares two different things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says what came first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shows a contrast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8046720" y="4637836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Coordinating and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cannot borrow the book ______ you have a library card.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revised every night ______ I would pass the test.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 that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 that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Coordinating and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even though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was exhausted. She finished the race.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She finished the race even though she was exhausted.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sentence that uses the conjunction and keeps all the information.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 case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took a torch. The cave might be dark.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 took a torch in case the cave might be dark.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sentence that uses the conjunction and keeps all the information.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Coordinating and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'The team trained hard yet they lost', the word 'yet' is a subordinating conjunction.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'Yet' joins two main clauses of equal importance, so it is a coordinating conjunction.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'It rained, so we stayed inside' joins two main clauses.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'So' is a coordinating conjunction joining 'It rained' and 'we stayed inside'.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Coordinating and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Take a torch ______ the cave is dark.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in case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in case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 though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whereas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spoke quietly ______ he did not want to wake the baby.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whereas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Coordinating and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as soon 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sun went down. The villagers locked their doors.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villagers locked their doors as soon as the sun went down.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sentence that uses the conjunction and keeps all the information.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whereas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loves maths. Priya prefers art.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Whereas Tom loves maths, Priya prefers art.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sentence that uses the conjunction and keeps all the information.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Coordinating and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A coordinating conjunction can start the subordinate clause in a sentence.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Coordinating conjunctions join clauses of equal status; subordinating conjunctions start subordinate clauses.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'Tom likes maths, whereas Priya prefers art', the word 'whereas' is a subordinating conjunction.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'Whereas' begins the subordinate clause 'whereas Priya prefers art'.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Coordinating and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coordinating: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and, but, or, so, yet, nor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: it rained,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but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went out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subordinating: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because, although, when, while, if, unless, until, before, after, since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so that, even though, as soon as, in case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: we went out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although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 rained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position: a subordinate clause can come first (with a comma after it) or second: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Although it rained, we went out. / We went out although it rained.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Coordinating and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the same two ideas as three different sentences: one joined with a coordinating conjunction, one with a subordinating conjunction in the middle, and one starting with a subordinating conjunction.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