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Phrases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main and subordinate clauses and to say whether a sentence is simple, compound or complex.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main and subordinate clauses.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depends on a main clause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complex sentence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a main clause and a subordinate clause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Expanded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friendly farmer fed the hens.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friendly farmer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fed the hens.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under the water lily   ○ the tiny green frog   ○ jumped into the pond   ○ very quickly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green frog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wore a dress with long sleeves to the party.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dress with long sleeves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end of the path stood a crooked old cottage with a chimney.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At the end of the path stood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 crooked old cottage with a chimney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who had lost his coat   ○ after losing his coat   ○ a small boy who had lost his coat   ○ lost his coat on the bus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small boy who had lost his coat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has a subject and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makes sense on its own.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begins with a word like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although, 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if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depends on a main clause.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Although it was cold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we went swimming.  (the first clause is subordinate)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opened the door,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cat ran in.  (two main clauses)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stand alone as a sentence: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 stayed inside.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cannot stand alone: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 it was raining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sentence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clause: The children played.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compound sentence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main clauses joined by and, but, or, so: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 called, and she answered.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complex sentence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main clause and a subordinate clause: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 stayed inside because it was raining.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I will help you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if you ask nicely.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are cold,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put on your coat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walked home when the bell rang.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walked home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 the bell rang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had lunch, we played football.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After we had lunch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played football.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the children ran outside.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the children ran outside.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bell rang loudly.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outside, and the bell rang.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 quickly.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outside, and the bell rang.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 quickly.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bell rang loudly.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the children ran outside.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the children ran outside.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compound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complex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Compound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Complex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tallest girl in the class won the prize.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While Dad cooked supper, I laid the table.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flock of geese flew over the frozen lake.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44815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Although the road was icy, the bus arrived on time.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5190744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compound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complex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Compound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Complex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sun was shining, but the wind was cold.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flock of geese flew over the frozen lake.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Although the road was icy, the bus arrived on time.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31067" y="44815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path was blocked, so we turned back.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5190744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Once the paint is dry, you can hang the pictures.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Once the paint is dry,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you can hang the pictures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the weather improves, the match will be cancelled.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the weather improves,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match will be cancelled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road was long, but we enjoyed the walk.' has a subordinate clause.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'But' joins two main clauses of equal importance, so there is no subordinate clause.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'Although the road was long, we enjoyed the walk.' has a subordinate clause.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'Although the road was long' begins with a subordinating conjunction and cannot stand alone.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Whereas the first test was easy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second one was very hard.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Now that the exams are over,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everyone feels relieved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compound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complex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63" b="1" u="none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63" b="1" u="none">
                <a:solidFill>
                  <a:srgbClr val="17213A"/>
                </a:solidFill>
                <a:latin typeface="Arial"/>
              </a:rPr>
              <a:t>Compound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63" b="1" u="none">
                <a:solidFill>
                  <a:srgbClr val="17213A"/>
                </a:solidFill>
                <a:latin typeface="Arial"/>
              </a:rPr>
              <a:t>Complex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53512"/>
            <a:ext cx="295808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road was long, yet we enjoyed the walk.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2953512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2953512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2953512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34256" y="2953512"/>
            <a:ext cx="736092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40760"/>
            <a:ext cx="295808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explorers kept going even though the storm was getting worse.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40760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40760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40760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540760"/>
            <a:ext cx="736092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128007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128007"/>
            <a:ext cx="295808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Even though she was exhausted, Aisha finished the race.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128007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128007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128007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128007"/>
            <a:ext cx="736092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71525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715256"/>
            <a:ext cx="295808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villagers locked their doors, and the street fell silent.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715256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715256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715256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4715256"/>
            <a:ext cx="736092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30250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302504"/>
            <a:ext cx="295808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As long as you finish your homework, you may watch television.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302504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302504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302504"/>
            <a:ext cx="736092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5302504"/>
            <a:ext cx="736092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compound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complex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Simple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Compound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Complex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As long as you finish your homework, you may watch television.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31067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villagers locked their doors, and the street fell silent.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road was long, yet we enjoyed the walk.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Even though she was exhausted, Aisha finished the race.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31067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explorers discovered a narrow cave beneath the glacier.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545185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Although the road was icy, the bus arrived on time.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Although the road was icy, the bus arrived on time.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arrived on time.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arrived on time, but the road was icy.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icy road was very long.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 that the team could win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the team trained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 the team trained hard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team trained hard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team trained hard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underlined clause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audience cheered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as the curtain rose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37094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2302" y="37094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subordinate clause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audience cheered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41666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702302" y="41666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98164" y="41666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the curtain rose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598164" y="46238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702302" y="46238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02302" y="46238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underlined clause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We took a torch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in case the cave was dark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58884" y="37094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main clause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463022" y="37094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subordinate clause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0936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5508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took a torch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358884" y="41666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463022" y="41666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58884" y="41666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5508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case the cave was dark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358884" y="46238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463022" y="462381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463022" y="462381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sentence with a subordinate clause must always have a comma after it.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is used when the subordinate clause comes first; when it comes second ('We left because it was late') no comma is needed.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Every sentence must contain at least one main clause.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sentence needs a main clause, which makes sense on its own.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will close early provided that the staff are ready.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will close early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provided that the staff are ready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kept going even though the storm was getting worse.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kept going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even though the storm was getting worse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main clause: can stand alone as a sentence: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 stayed inside.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subordinate clause: cannot stand alone: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 it was raining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simple sentence: one clause: The children played.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Main and subordinate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school trip: two simple, two compound and two complex. Underline each subordinate clause in green.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