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Autumn · Phrases and clauses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210537"/>
            <a:ext cx="846277" cy="103007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opwatc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detectiv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ir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64108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and write expanded noun phrases that add detail with adjectives, prepositional phrases and relative clauses.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and write expanded noun phrases.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noun phrase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noun with the words that go with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expanded noun phrase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noun phrase with extra detail added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modifier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or phrase that adds detail to a noun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starts with a preposition: in the garden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Word classes together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word class is the underlined word in the sentence below?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fox wandered.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adverb   ○ verb   ○ noun   ○ adjective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noun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word class is the underlined word in the sentence below?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Many birds fly over our house.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determiner   ○ conjunction   ○ preposition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determiner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word class is the underlined word in the sentence below?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teacher smiled at me.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determiner   ○ pronoun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pronoun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preposition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 draws the shiny kite along the garden slowly.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along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Underline the adverb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 was crying nervously when she was seeing the tiny castle.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Mia was crying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nervously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when she was seeing the tiny castle.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Expanded noun phrases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noun phrase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noun with the words that go with it. 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expanded noun phrase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has extra detail added before or after the noun, so the reader can picture it.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The tall, thin man in the doorway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waved.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saw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 bird with a yellow beak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adjectives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before the noun: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 tall, thin man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after the noun: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 man in the doorway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relative clause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after the noun: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 man who lives next door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not a noun phrase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verb phrase (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ran home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) or a prepositional phrase on its own (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 the doorway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bought some fresh juicy peaches from the market.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bought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some fresh juicy peaches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from the market.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sleepy black cat lay by the fire.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A sleepy black cat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lay by the fire.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under the water lily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jumped into the pond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tiny green frog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tiny green frog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very quickly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jumped into the pond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very quickly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under the water lily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tiny green frog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tiny green frog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words are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Expanded noun phrase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Not an expanded noun phrase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very slowly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long, dark tunnel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bunch of red roses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the middle of the night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words are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Expanded noun phrase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Not an expanded noun phrase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 the lesson ended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long, dark tunnel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 enormous slice of cake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very slowly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boy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won the race.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boy from Year 6 won the race.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'boy'.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girl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waved.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girl in the red coat waved.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'girl'.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stayed in a small cottage by the sea.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stayed in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a small cottage by the sea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book on the shelf is mine.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The book on the shelf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is mine.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'very quickly' is an expanded noun phrase.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has no noun; it is an adverb with another adverb in front of it.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'under the old bridge' is an expanded noun phrase.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begins with a preposition, so it is a prepositional phrase that adds detail to a verb.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Every pupil in Year 6 must bring a pencil.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Every pupil in Year 6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must bring a pencil.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tallest tree in the forest was struck by lightning.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The tallest tree in the forest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was struck by lightning.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small boy who had lost his coat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small boy who had lost his coat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who had lost his coat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after losing his coat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lost his coat on the bus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the school choir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while the choir sang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pupil in the school choir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every pupil in the school choir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sang in the school choir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bought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a book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 bought a book about space.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'book'.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shop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was closed.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shop on the corner was closed.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'shop'.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words are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Expanded noun phrase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Not an expanded noun phrase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jumped over the wall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old house on the corner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520440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2296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2296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loudest bell in the town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2296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2296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98164" y="4229608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9387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938776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at the bottom of the garden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938776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938776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4938776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647944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5647944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quickly and quietly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5647944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5647944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702302" y="5647944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words are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Expanded noun phrase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Not an expanded noun phrase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0632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loudest bell in the town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0632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0632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063240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7724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772408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the middle of the night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7724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7724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3772408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2296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229608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girl who won the race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2296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2296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4229608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6868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686808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under the old bridge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6868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6868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10463022" y="4686808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51440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5144008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ran across the field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51440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51440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463022" y="5144008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'because the man waved' is an expanded noun phrase.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begins with a subordinating conjunction, so it is a subordinate clause, not a noun phrase.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'the man who waved' is an expanded noun phrase.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noun (man) is expanded by the relative clause 'who waved'.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expanding the underlined noun phrase with 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adjective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and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opened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the box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She opened the dusty wooden box that her grandmother had left.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expansion that keeps the original words.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expanding the underlined noun phrase with 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adjective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and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explorer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found a cave.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weary explorer with a broken compass found a cave.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expansion that keeps the original words.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adjectives: before the noun: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 tall, thin man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prepositional phrase: after the noun: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 man in the doorway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relative clause: after the noun: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 man who lives next door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description of a creature from a story you know. Use at least four expanded noun phrases, and use all three kinds of detail: adjectives, a prepositional phrase and a relative clause.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