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any word class in a sentence and to explain how you know.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name the word class of any word in a sentence.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person, place, thing or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action or state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adjective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describes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more about a verb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relates a noun to another word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Subjects and objects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subject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brave farmer mends the tents.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brave farmer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mends the tents.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object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artist closed the delicate gate.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artist closed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delicate gate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Is the underlined phrase the subject or the object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farmer sang.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subject   ○ object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subject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pronoun could replace the underlined words as the subject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Omar threw the old kite.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  ○ he   ○ she   ○ they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Is the underlined phrase the subject or the object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clever teacher was taking the bag clumsily.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object   ○ subject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subject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Word classes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Every word belongs to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word class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the same word can be a different class in a different sentence. Ask what job the word is doing.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old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quickly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closed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was raining.</a:t>
            </a:r>
          </a:p>
        </p:txBody>
      </p:sp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noun, 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names or stands in for a person, place, thing or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an action or state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adjective, adverb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describe a noun / tell more about a verb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determiner, preposition, conjunction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little words that build the sentence: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sailor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shouted.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doctor takes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parcel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adjective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adverb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verb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gardeners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were pulling 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boats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bravely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50233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02302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4371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gardeners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598164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50233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702302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254371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41666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boats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50233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702302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254371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98164" y="46238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9436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bravely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598164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50233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702302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254371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254371" y="50810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nurse is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finding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narrow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parcel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nervously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10953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63022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015090" y="37094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5508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finding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358884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910953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463022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1015090" y="41666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910953" y="41666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narrow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58884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910953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015090" y="46238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463022" y="46238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30936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35508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nervously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358884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910953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463022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015090" y="5081016"/>
            <a:ext cx="55206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1015090" y="5081016"/>
            <a:ext cx="55206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book is old,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that book is new.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conjunction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girl waited at the gate until her friend arrived.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determiner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You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can borrow our pens.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raining, so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stayed inside.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pronoun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had finished our lesson, we walked along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river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counted two ducks.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Determiner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34256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0348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Conjunction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34256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70348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70348" y="45628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98164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34256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70348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98164" y="50200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98164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34256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70348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70348" y="54772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had finished our lesson, we walked along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river and counted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two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ducks.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58884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Determiner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94976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31067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Conjunction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58884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94976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831067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831067" y="45628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58884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94976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831067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58884" y="50200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58884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094976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831067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54772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pulled the heavy doors near the village quietly.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pulled the heavy doors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near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village quietly.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teachers have waited inside the harbour slowly.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teachers have waited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harbour slowly.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builder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closed the windows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quickly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brave gardeners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arrived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39819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81474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3129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64784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builder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598164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039819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481474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923129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364784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98164" y="45628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98164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039819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481474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23129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364784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923129" y="50200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arrived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039819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481474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923129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364784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039819" y="54772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breaking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window beyond the playground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eagerly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358884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Noun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800539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Verb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242194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Adjective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683849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Adverb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125504" y="41056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00539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242194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683849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1125504" y="45628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800539" y="45628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breaking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800539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242194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683849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125504" y="50200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9800539" y="50200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30936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35508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eagerly</a:t>
            </a:r>
          </a:p>
        </p:txBody>
      </p:sp>
      <p:sp>
        <p:nvSpPr>
          <p:cNvPr id="73" name="Rectangle 72"/>
          <p:cNvSpPr/>
          <p:nvPr/>
        </p:nvSpPr>
        <p:spPr>
          <a:xfrm>
            <a:off x="9358884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800539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242194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683849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1125504" y="5477256"/>
            <a:ext cx="441655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683849" y="5477256"/>
            <a:ext cx="44165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carried the kettle happily, but Hana arrived.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carried the kettle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happily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but Hana arrived.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pushed the tiny boat eagerly, and she pulled the tents.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pushed the tiny boat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eagerly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and she pulled the tents.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Before the curious bakers are washing the delicate kettle bravely, they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are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seeing the tents.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adjective.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'are' tells us the action, so it is a verb, not an adjective.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A cat was chasing the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ball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beside the library happily.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46755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an adverb.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68747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68747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145813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145813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713884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126507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126507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'ball' names a person, place or thing, so it is a noun, not an adverb.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4609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256" b="0" u="none">
                <a:solidFill>
                  <a:srgbClr val="17213A"/>
                </a:solidFill>
                <a:latin typeface="Arial"/>
              </a:rPr>
              <a:t> sleepy teachers are sleeping slowly when they are arriving.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61867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61867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23080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23080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3080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23080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determiner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84293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84293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5506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5506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co-ordinating conjunction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was hurrying loudly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she was fixing the door.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co-ordinating conjunction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When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Aisha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is fixing the wooden fence carefully, she is mending the ladder.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 verb.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'Aisha' names a person, place or thing, so it is a noun, not a verb.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Hana has sung behind the </a:t>
            </a:r>
            <a:r>
              <a:rPr sz="1679" b="0" u="sng">
                <a:solidFill>
                  <a:srgbClr val="17213A"/>
                </a:solidFill>
                <a:latin typeface="Arial"/>
              </a:rPr>
              <a:t>market</a:t>
            </a:r>
            <a:r>
              <a:rPr sz="1679" b="0" u="none">
                <a:solidFill>
                  <a:srgbClr val="17213A"/>
                </a:solidFill>
                <a:latin typeface="Arial"/>
              </a:rPr>
              <a:t> slowly.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194304"/>
            <a:ext cx="5257800" cy="47853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underlined word is a noun.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82568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82568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275201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275201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877562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24474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24474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'market' names a person, place or thing, so it is a noun.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Until a driver is mending a wooden bike patiently, a gentle baker is catching the kite.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driver is mending a wooden bike patiently, a gentle baker is catching the kite.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When the artist is washing the kettles loudly, Zara is fixing the heavy bike.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artist is washing the kettles loudly, Zara is fixing the heavy bike.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noun, pronoun: names or stands in for a person, place, thing or idea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verb: an action or state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adjective, adverb: describe a noun / tell more about a verb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Word classes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sentence with at least ten words that contains all eight word classes. Label each word with its class.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