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Word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personal pronouns, possessive pronouns and possessive determiners, and to choose the right pronoun for a noun.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pronouns and choose the right one.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personal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I, you, he, she, it, we, they, me, him, her, us, them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mine, yours, his, hers, ours, theirs: it stands alone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 determiner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my, your, her, our, their: it comes before a noun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Adjectives and adverbs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adjective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driver is breaking the delicate window loudly.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delicate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adverb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builder jumped slowly.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slowly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class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sleepy doctors carry the golden bucket silently.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adjective   ○ verb   ○ adverb   ○ noun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adverb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spoke  about the rules.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firmest   ○ firmly   ○ firm   ○ firmness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firmly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adjective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quiet farmers were standing near the village slowly.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quiet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farmers were standing near the village slowly.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Pronouns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takes the place of a noun so we do not have to repeat it. The pronoun you choose must match the noun: its number (one or many), its gender (he, she, it) and its job (subject or object).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She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gave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him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That coat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mine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but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scarf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yours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personal pronoun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I, you, he, she, it, we, they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(subject) and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me, you, him, her, it, us, them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(object)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 pronoun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stands on its own and shows who owns something: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mine, yours, his, hers, ours, theirs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 determiner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comes before a noun: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my, your, his, her, its, our, 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gave him a book.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gave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him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book.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 borrow our pens.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You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can borrow our pens.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Priya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pushed the golden gate.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Tom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mended the shiny kite.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thanked me for the present.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packed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bag, and she left.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possessive determiner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followed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muddy path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hid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bag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 when it saw us.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 when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saw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personal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smiled at 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smiled 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lent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her pen because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had lost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mine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Personal pronoun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34256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Possessive pronoun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0348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Possessive determiner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34256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70348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98164" y="41666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98164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34256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70348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98164" y="46238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0810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mine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98164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34256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70348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34256" y="50810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that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could keep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scarf.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358884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Personal pronoun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94976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Possessive pronoun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31067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Possessive determiner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58884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094976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831067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358884" y="41666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58884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094976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831067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58884" y="46238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0810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his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358884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094976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831067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831067" y="50810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gave us our tickets, and she kept hers.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gave us our tickets, and she kept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possessive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at the end of the road is theirs.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 at the end of the road is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theirs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could replace the underlined words as the object in the sentence?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opened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 narrow parcel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could replace the underlined words as the subject of the sentence?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artists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drew the heavy kites.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'The red bike is hers.' the word 'hers' is a possessive pronoun.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'Hers' stands in for 'her bike' and shows who owns it, so it is a possessive pronoun.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the sentence 'That coat is mine.' the word 'mine' is a possessive pronoun.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'Mine' shows who owns the coat and stands on its own, so it is a possessive pronoun.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think the green jacket is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yours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but you said it was his.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possessive pronoun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Although she was tired, Zara helped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him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carry his bag.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pronoun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personal pronoun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personal pronoun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the sentence 'The prize was hers, but she shared it with us.' the word 'it' is a personal pronoun.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'It' takes the place of 'the prize', so it is a personal pronoun.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the sentence 'Although she was tired, Zara helped him.' the word 'her' appears in the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sentence does not contain the word 'her'. The pronouns are 'she' and 'him'.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prize was hers, but she shared it with us.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prize was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but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shared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with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Maya and I swapped books, so my book is now hers.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Maya and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swapped books, so my book is now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hers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personal pronoun: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I, you, he, she, it, we, they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(subject)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me, you, him, her, it, us, them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(object)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 pronoun: stands on its own and shows who owns something: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mine, yours, his, hers, ours, theirs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possessive determiner: comes before a noun: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my, your, his, her, its, our, 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Rewrite a paragraph from a story you know, replacing every repeated noun with a pronoun. Check that the pronoun always matches the noun it replaces.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