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Autumn · Word classes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Adjectives and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ir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roph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writin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73758"/>
            <a:ext cx="846277" cy="86685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udent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60042"/>
            <a:ext cx="846277" cy="880567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Adjectives and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identify adjectives and adverbs in sentences, and to use each one correctly.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tell adjectives and adverbs apart and use them correctly.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Adjectives and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describes a noun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us more about a verb, an adjective or another adverb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comparative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compares two things: taller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superlative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compares three or more: tallest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Adjectives and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Nouns and verbs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all the nouns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Omar kicked the ball over the fence.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Omar, ball, fence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verb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children played in the garden.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played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word class is the underlined word in the sentence below?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teacher read a story.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verb   ○ noun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verb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kind of noun is the underlined word in the sentence below?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crowd cheered when Sam scored.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concrete noun   ○ proper noun   ○ abstract noun   ○ collective noun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proper noun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kind of verb is the underlined word in the sentence below?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Hana has shown great courage.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linking verb   ○ action verb   ○ auxiliary verb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auxiliary verb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Adjectives and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Adjectives and adverbs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adjective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describes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adverb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us more about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verb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(how, when, where or how often), and sometimes about an adjective or another adverb.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tired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boy walked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slowly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home.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She is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taller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than her brother, but he runs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faster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Adjectives and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adjective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tall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tree, the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tired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boy (describes a noun)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adverb of manner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ran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quickly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spoke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softly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(how)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adverb of 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visited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yesterday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often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sleeps (when, how often)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comparative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taller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more carefully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(compares two things)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superlative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tallest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most carefully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(compares three or more)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Adjectives and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adjective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Ben has pushed the rusty bench carefully.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Ben has pushed the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rusty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bench carefully.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adjective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tall nurses have pushed the bench carefully.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tall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nurses have pushed the bench carefully.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Adjectives and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Leo follows the wooden rivers quietly.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Leo follows the wooden rivers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quietly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driver is closing the wooden windows quickly.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driver is closing the wooden windows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quickly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Adjectives and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Noah was sitting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quickly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noun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adjective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verb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adverb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adverb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89855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A happy artist was drawing the shiny picture behind the garden </a:t>
            </a:r>
            <a:r>
              <a:rPr sz="2111" b="0" u="sng">
                <a:solidFill>
                  <a:srgbClr val="17213A"/>
                </a:solidFill>
                <a:latin typeface="Arial"/>
              </a:rPr>
              <a:t>eagerly</a:t>
            </a:r>
            <a:r>
              <a:rPr sz="2111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614318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614318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adverb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614318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614318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adverb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158386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158386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noun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702454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702454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adjective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246522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246522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verb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Adjectives and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a ______ morning, so we stayed in.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glooms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gloomily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gloomy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gloomy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gloom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goalkeeper dived ______ to save the shot.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bravery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bravely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bravely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Adjectives and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is made from the adjective.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angry 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angrily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is made from the adjective.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hungry 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hungrily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Adjectives and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drivers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have shouted beside the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playground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carefully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709416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598164" y="370941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Adjective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34256" y="370941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Adverb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70348" y="370941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Noun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41666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416661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drivers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98164" y="41666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34256" y="41666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070348" y="41666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070348" y="416661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46238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94360" y="462381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playground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598164" y="46238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334256" y="46238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070348" y="46238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070348" y="462381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0810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94360" y="508101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carefully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598164" y="50810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334256" y="50810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070348" y="50810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334256" y="508101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Ben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builds the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shed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quietly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309360" y="3313176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358884" y="331317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Adjective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094976" y="331317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Adverb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831067" y="331317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Noun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3770375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55080" y="3770375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9358884" y="3770375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0094976" y="3770375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831067" y="3770375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0831067" y="3770375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422757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355080" y="422757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shed</a:t>
            </a:r>
          </a:p>
        </p:txBody>
      </p:sp>
      <p:sp>
        <p:nvSpPr>
          <p:cNvPr id="53" name="Rectangle 52"/>
          <p:cNvSpPr/>
          <p:nvPr/>
        </p:nvSpPr>
        <p:spPr>
          <a:xfrm>
            <a:off x="9358884" y="422757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0094976" y="422757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0831067" y="422757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10831067" y="422757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468477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355080" y="468477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quietly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358884" y="468477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094976" y="468477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831067" y="468477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094976" y="468477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Adjectives and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adjectives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sleepy cats are stealing the narrow cake across the market bravely.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sleepy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cats are stealing the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narrow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cake across the market bravely.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adjectives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tall farmer fixes the delicate lamps across the garden carefully.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tall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farmer fixes the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delicate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lamps across the garden carefully.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Adjectives and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Of the three runners, Omar finished ______.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fastly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fasting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fastness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fastest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fastest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was ______ prepared for the test than her brother.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good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well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better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better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Adjectives and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66080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A rabbit is wandering carefully, but it is hiding the </a:t>
            </a:r>
            <a:r>
              <a:rPr sz="1391" b="0" u="sng">
                <a:solidFill>
                  <a:srgbClr val="17213A"/>
                </a:solidFill>
                <a:latin typeface="Arial"/>
              </a:rPr>
              <a:t>old</a:t>
            </a:r>
            <a:r>
              <a:rPr sz="1391" b="0" u="none">
                <a:solidFill>
                  <a:srgbClr val="17213A"/>
                </a:solidFill>
                <a:latin typeface="Arial"/>
              </a:rPr>
              <a:t> bucket.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376574"/>
            <a:ext cx="5257800" cy="430987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underlined word is an adjective.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917289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917289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917289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917289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75632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75632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4943703"/>
            <a:ext cx="5257800" cy="30289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56326"/>
            <a:ext cx="5257800" cy="59180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56326"/>
            <a:ext cx="5074920" cy="5918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'old' describes a noun, so it is an adjective.</a:t>
            </a:r>
          </a:p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47853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Chloe is standing </a:t>
            </a:r>
            <a:r>
              <a:rPr sz="1679" b="0" u="sng">
                <a:solidFill>
                  <a:srgbClr val="17213A"/>
                </a:solidFill>
                <a:latin typeface="Arial"/>
              </a:rPr>
              <a:t>slowly</a:t>
            </a:r>
            <a:r>
              <a:rPr sz="1679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9360" y="3194304"/>
            <a:ext cx="5257800" cy="47853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underlined word is an adverb.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82568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82568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782568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782568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4275201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00800" y="4275201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09360" y="4877562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324474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324474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'slowly' tells us more about a verb, so it is an adverb.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Adjectives and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an adverb that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something happened?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the castle near the sea.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the castle yesterday.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 visited the castle yesterday.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the old castle.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the castle carefully.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comparative adjective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is taller than her brother.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Priya is taller than her brother.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is the tallest in her class.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spoke very loudly.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is a tall girl.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Adjectives and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430987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Mia is hurrying </a:t>
            </a:r>
            <a:r>
              <a:rPr sz="1391" b="0" u="sng">
                <a:solidFill>
                  <a:srgbClr val="17213A"/>
                </a:solidFill>
                <a:latin typeface="Arial"/>
              </a:rPr>
              <a:t>quietly</a:t>
            </a:r>
            <a:r>
              <a:rPr sz="1391" b="0" u="none">
                <a:solidFill>
                  <a:srgbClr val="17213A"/>
                </a:solidFill>
                <a:latin typeface="Arial"/>
              </a:rPr>
              <a:t> while she is pushing the boat.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146755"/>
            <a:ext cx="5257800" cy="430987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underlined word is an adverb.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8747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68747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68747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68747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145813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145813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4713884"/>
            <a:ext cx="5257800" cy="30289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126507"/>
            <a:ext cx="5257800" cy="59180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126507"/>
            <a:ext cx="5074920" cy="5918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'quietly' tells us more about a verb, so it is an adverb.</a:t>
            </a:r>
          </a:p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430987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builder was singing near the harbour </a:t>
            </a:r>
            <a:r>
              <a:rPr sz="1391" b="0" u="sng">
                <a:solidFill>
                  <a:srgbClr val="17213A"/>
                </a:solidFill>
                <a:latin typeface="Arial"/>
              </a:rPr>
              <a:t>clumsily</a:t>
            </a:r>
            <a:r>
              <a:rPr sz="1391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9360" y="3146755"/>
            <a:ext cx="5257800" cy="430987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underlined word is an adjective.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68747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68747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145813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145813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4145813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00800" y="4145813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09360" y="4713884"/>
            <a:ext cx="5257800" cy="30289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126507"/>
            <a:ext cx="5257800" cy="63309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126507"/>
            <a:ext cx="5074920" cy="63309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'clumsily' tells us more about a verb, so it is an adverb, not an adjective.</a:t>
            </a:r>
          </a:p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Adjectives and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is made from the adjective.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tragic 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tragically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is made from the adjective.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terrible 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terribly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Adjectives and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adjective: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tall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tree,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tired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boy (describes a noun)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adverb of manner: ran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quickly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spoke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softly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(how)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adverb of time: visited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yesterday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often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sleeps (when, how often)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Adjectives and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paragraph of six sentences about a storm at sea. Use at least four adjectives and four adverbs, and underline them in two different colours.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