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Word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learn about nouns and verbs.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nouns and verbs and say what kind they are.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Capital letters and end punctuation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capital letters and full stops to the sentences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like swimming. my brother likes football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like swimming. My brother likes football.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am ten years old.   ○ I am ten years old   ○ i am ten years old.   ○ I am Ten years old.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am ten years old.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correct punctuation mark at the end of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How cold the water 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 cold the water is!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capital letters and end marks to the sentences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bell rang. the children lined 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bell rang. The children lined up.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What a brilliant goal that was.   ○ what a brilliant goal that was!   ○ What a brilliant goal that was!   ○ What a brilliant goal that was?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What a brilliant goal that was!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Nouns and verbs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names a person, place, thing or idea.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doing or being word. Every sentence needs a verb, and most have a noun that does the verb.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crowd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cheered when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Sam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scored.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Honesty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remains the best policy.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proper 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names one particular person, place or thing: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Izzy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London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collective 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names a group: 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flock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birds, 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team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concrete 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you can see or touch it: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dog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window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abstract 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an idea or feeling: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courage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joy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action verb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something you do: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ran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painted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linking verb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links the subject to a describing word: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seemed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became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92624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5020056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auxiliary verb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77440" y="5020056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helps a main verb: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shown,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training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ate his lunch quickly.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Tom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ate his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lunch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quickly.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fed the horses.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farmer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fed 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horses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carried the box upstairs.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carried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box upstairs.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kicked the ball over the fence.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kicked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ball over the fence.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teacher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read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children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played in the garden.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team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training on the field.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concrete 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proper 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abstract 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collective noun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collective noun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were shouting with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joy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concrete 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abstract noun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abstract noun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collective noun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proper 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flock of birds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flew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over the hill.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auxiliary verb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action verb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action verb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linking verb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bunch of flowers was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being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delivered to Mrs Ali.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linking verb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auxiliary verb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auxiliary verb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action verb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crowd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cheered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when Sam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scored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98164" y="37094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2302" y="37094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Verb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1666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crowd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41666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702302" y="41666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598164" y="41666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46238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cheered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598164" y="46238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702302" y="46238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02302" y="46238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50810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scored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598164" y="50810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702302" y="50810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702302" y="50810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Ben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forgotten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his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coat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309360" y="331317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358884" y="331317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463022" y="331317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Verb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3770375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55080" y="3770375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358884" y="3770375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463022" y="3770375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358884" y="3770375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42275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2275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forgotten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358884" y="42275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463022" y="42275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463022" y="422757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46847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55080" y="46847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coat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358884" y="46847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463022" y="46847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58884" y="468477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crew of sailors was repairing the sail in the wind.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crew of sailors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repairing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sail in the wind.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swarm of bees had settled in the old chimney.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swarm of bees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had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settled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in the old chimney.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Amira could feel her excitement grow.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Amira could feel her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excitement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grow.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became weary, but hope helped them continue.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became weary, but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hope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helped them continue.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sentence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the sentence 'The crowd cheered.' the word 'crowd' is a collective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'Crowd' names a group of people, so it is a collective noun.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sentence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the sentence 'The soup smelled wonderful.' the word 'smelled' is a linking verb.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'Smelled' links the soup to the word 'wonderful', which describes it, so it is a linking verb.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contain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Omar kicked the ball over the fence.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had forgotten his coat.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Honesty remains the best policy.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Honesty remains the best policy.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explorers became weary.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explorers became weary.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chased the ball.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contain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collective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flock of birds flew over the hill.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flock of birds flew over the hill.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ate his lunch quickly.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herd of cows crossed the road.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herd of cows crossed the road.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baker made a cake.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chased the ball.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the sentence 'Freedom can mean many things.' the word 'Freedom' is an abstract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You cannot see or touch freedom. It is an idea, so it is an abstract noun.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'The audience was silent.' the word 'audience' is a proper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'Audience' does not name one particular person or place. It is a collective noun for a group.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contain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collective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herd of cows crossed the road.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herd of cows crossed the road.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crowd cheered when Sam scored.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crowd cheered when Sam scored.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baker made a cake.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ate his lunch quickly.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painted a picture.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contain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soup smelled wonderful.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soup smelled wonderful.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 read a story.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Omar kicked the ball over the fence.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Honesty remains the best policy.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Honesty remains the best policy.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had forgotten his coat.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proper noun: names one particular person, place or thing: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Izzy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London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collective noun: names a group: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flock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birds,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team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concrete noun: you can see or touch it: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dog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window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Nouns and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day at the seaside. Use a collective noun, an abstract noun, a linking verb and an auxiliary verb. Underline them and label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