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6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Autumn · Sentence basics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Capital letters and end punctuation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roph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stude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60042"/>
            <a:ext cx="846277" cy="880567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each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64108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writing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73758"/>
            <a:ext cx="846277" cy="866851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stopwatch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Sentence basics · Capital letters and end punctuation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capital letters, full stops, question marks and exclamation marks correctly to mark where sentences begin and end.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start and end my sentences correctly.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Sentence basics · Capital letters and end punctuation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capital letter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big letter that starts a sentence or a name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full stop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ends a statement or a command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question mark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ends a question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exclamation mark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ends an exclamation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Sentence basics · Capital letters and end punctuation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Statements, questions, commands and exclamations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What type of sentence is the sentence below?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match has been moved to Saturday afternoon.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exclamation   ○ question   ○ command   ○ statement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statement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sentence is a exclamation?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I wonder where the cat has gone.   ○ Don't touch the wet paint.   ○ How cold the water is!   ○ Have you finished your homework?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How cold the water is!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Add the correct punctuation mark at the end of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How brave you were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How brave you were!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Tick the two sentences that are questions.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How brave you were!   ○ What time does the train leave?   ○ How delighted they must have been!   ○ Nobody noticed the little mouse in the corner.   ○ How many pupils are in your class?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What time does the train leave?; How many pupils are in your class?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Add the correct punctuation mark at the end of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How many pupils are in your class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How many pupils are in your class?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Sentence basics · Capital letters and end punctuation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Starting and ending sentences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Every sentence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starts with a capital letter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and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ends with a mark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The mark depends on the type of sentence.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On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M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onday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I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went to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L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ondon.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What a day it was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!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Did you see it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?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Sentence basics · Capital letters and end punctuation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capital letter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start of a sentence, the word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and names of people, places, days and months: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Mia, London, Monday, June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full stop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ends a statement or a command: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Close the door.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question mark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ends a question: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Where are you going?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exclamation mark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ends an exclamation (or a very strong command):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What a view!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Sentence basics · Capital letters and end punctuation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capital letters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full stops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sentences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bell rang. the children lined up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he bell rang.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he children lined up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capital letters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full stops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sentences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went to the park. it was sunny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W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e went to the park.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I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 was sunny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Sentence basics · Capital letters and end punctuation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visited london on monday.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visited London on Monday.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We visited London on Monday.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visited London on Monday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visited London on Monday.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visited london on monday.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visited London on Monday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visited London on Monday.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We visited London on Monday.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visited London on Monday.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Sentence basics · Capital letters and end punctuation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correct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 mark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at the end of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visited the museum on Friday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visited the museum on Friday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correct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 mark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at the end of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Why did the bus arrive so late this morning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Why did the bus arrive so late this morning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Sentence basics · Capital letters and end punctuation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capital letters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end marks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sentences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opened the door. she saw a parcel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M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ia opened the door.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he saw a parcel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capital letters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end marks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sentences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like swimming. my brother likes football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I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like swimming.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M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y brother likes football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Sentence basics · Capital letters and end punctuation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What a brilliant goal that was.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what a brilliant goal that was!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What a brilliant goal that was?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What a brilliant goal that was!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What a brilliant goal that was!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How cold the lake is!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How cold the lake is!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How cold the lake is?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how cold the lake is!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How Cold the lake is!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Sentence basics · Capital letters and end punctuation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correct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 mark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at the end of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sister plays the violin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sister plays the violin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correct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 mark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at the end of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Please remember to hand in your reading diaries tomorrow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Please remember to hand in your reading diaries tomorrow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Sentence basics · Capital letters and end punctuation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capital letters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end marks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sentences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on monday we visited london. we saw the river thames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O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n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M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onday we visited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ondon.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e saw the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iver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hames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capital letters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end marks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sentences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where is my coat? i left it in the hall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W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here is my coat?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I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left it in the hall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Sentence basics · Capital letters and end punctuation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Aisha and I walked to leeds on sunday.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Aisha and I walked to Leeds on Sunday.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Aisha and I walked to Leeds on Sunday.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Aisha and i walked to Leeds on Sunday.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aisha and I walked to Leeds on Sunday.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aisha and I walked to Leeds on Sunday.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Aisha and I walked to Leeds on Sunday.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Aisha and I walked to Leeds on Sunday.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Aisha and I walked to leeds on sunday.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Aisha and i walked to Leeds on Sunday.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Sentence basics · Capital letters and end punctuation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'Did you see the match?'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is a question, so it starts with a capital letter and ends with a question mark.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'What a surprise.'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It is an exclamation (it starts with 'What' and shows strong feeling), so it should end with an exclamation mark.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Sentence basics · Capital letters and end punctuation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capital letters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end marks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sentences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close the window. it is getting cold. who left it open?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C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lose the window.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I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 is getting cold.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ho left it open?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capital letters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end marks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sentences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what a day it was! we climbed ben nevis and saw the sunrise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W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hat a day it was!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e climbed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B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en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evis and saw the sunrise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Sentence basics · Capital letters and end punctuation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'Aisha and i walked home.'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word 'I' always needs a capital letter, so it should be 'Aisha and I walked home.'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'Please sit down?'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It tells someone to do something, so it is a command and should end with a full stop (not a question mark).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Sentence basics · Capital letters and end punctuation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capital letters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end marks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sentences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on saturday aisha and i went to leeds. we caught the train at nine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O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n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aturday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A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isha and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I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went to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eeds.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e caught the train at nine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capital letters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and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end marks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sentences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can you help me? the box is heavy. please be careful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C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an you help me?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he box is heavy.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P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lease be careful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Sentence basics · Capital letters and end punctuation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capital letter: the start of a sentence, the word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and names of people, places, days and months: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Mia, London, Monday, June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full stop: ends a statement or a command: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Close the door.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question mark: ends a question: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Where are you going?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Sentence basics · Capital letters and end punctuation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short paragraph about a day out. Use all four end marks at least once, and capital letters for three different names.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