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2.mp4"/><Relationship Id="rId5" Type="http://schemas.openxmlformats.org/officeDocument/2006/relationships/video" Target="../media/media2.mp4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Sentence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statements, questions, commands and exclamations and to change one kind into another.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four sentence types apart.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sentence that tells you something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sentence that asks something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sentence that tells someone to do something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exclamation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begins with What or How and shows strong feeling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four sentence types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sentence is a statement, a question, a command or an exclamation. The type tells you what the sentence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Close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window.  (command)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How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cold the water is!  (exclamation)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tells you something: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 train leaves at six.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asks something and ends with a question mark: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What time does it leave?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tells someone to do something; it starts with a verb: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Close the door.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exclamation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starts with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What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How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has a verb and shows strong feeling: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What a lovely surprise that is!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23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4371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two steps forward.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50233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02302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54371" y="3063240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02302" y="30632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train leaves at six o'clock.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98164" y="35204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0233" y="35204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5204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54371" y="35204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98164" y="3520440"/>
            <a:ext cx="55206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229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229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Wash your hands before lunch.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98164" y="42296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50233" y="42296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702302" y="42296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54371" y="42296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702302" y="4229608"/>
            <a:ext cx="55206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visited the museum on Friday.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98164" y="4938776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50233" y="4938776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702302" y="4938776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54371" y="4938776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598164" y="4938776"/>
            <a:ext cx="55206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58884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10953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3022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15090" y="2606040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What time does the train leave?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632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10953" y="30632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63022" y="30632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15090" y="3063240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10953" y="3063240"/>
            <a:ext cx="55206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brave you were!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358884" y="37724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910953" y="37724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37724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15090" y="37724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1015090" y="3772408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229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Take two steps forward.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358884" y="42296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910953" y="42296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63022" y="42296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15090" y="4229608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463022" y="4229608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6868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Wash your hands before lunch.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358884" y="46868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910953" y="46868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63022" y="46868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15090" y="4686808"/>
            <a:ext cx="55206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463022" y="4686808"/>
            <a:ext cx="55206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pass me the scissors.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command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asked whether we had packed our swimming kit.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statement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Always check your answers carefully.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brave you were!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brave you were!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 you tell me the way to the station?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noticed the little mouse in the corner.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Turn left at the end of the road.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 you tell me the way to the station?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terrible mess you have made!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sister plays the violin.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sister plays the violin.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slowly the afternoon passed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How slowly the afternoon passed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magnificent view we have from here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magnificent view we have from here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were playing outside.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Were the children playing outside?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starts with 'How'.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bridge is very 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How old the bridge 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are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questions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What a clever idea that was!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5010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5010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How cold the water is!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69417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69417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Would you mind closing the window, please?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69417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69417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Would you mind closing the window, please?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23824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23824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explorers, who had been walking all day, finally reached the camp.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03377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3377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Shall we ask the teacher whether we can start early?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033772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033772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Shall we ask the teacher whether we can start early?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are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How beautifully she sings!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How beautifully she sings!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5010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5010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Although it was late, the children were still wide awake.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94563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94563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How delighted they must have been!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94563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94563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How delighted they must have been!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489703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489703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match has been moved to Saturday afternoon.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5285231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5285231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Would you mind closing the window, please?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50233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2302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4371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3580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How slowly the afternoon passed!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50233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702302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54371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54371" y="3035808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1449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Haven't you forgotten something important?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598164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50233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54371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50233" y="3714496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39318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393184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Choose two ingredients and write them in your notes.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98164" y="4393184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150233" y="4393184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702302" y="4393184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254371" y="4393184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702302" y="4393184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071871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071871"/>
            <a:ext cx="2958084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Check the instructions before you begin building the model.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98164" y="5071871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150233" y="5071871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702302" y="5071871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254371" y="5071871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702302" y="5071871"/>
            <a:ext cx="552069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58884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Statement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10953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Question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3022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Command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015090" y="2606040"/>
            <a:ext cx="55206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Exclamation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3580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Shall we ask the teacher whether we can start early?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10953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63022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1015090" y="3035808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10953" y="3035808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1449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Don't forget to switch off the lights when you leave.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9358884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910953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015090" y="3714496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463022" y="3714496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393184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393184"/>
            <a:ext cx="2958084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Although it was late, the children were still wide awake.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358884" y="4393184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910953" y="4393184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63022" y="4393184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15090" y="4393184"/>
            <a:ext cx="55206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358884" y="4393184"/>
            <a:ext cx="552069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31063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31063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What a clever idea that was!</a:t>
            </a:r>
          </a:p>
        </p:txBody>
      </p:sp>
      <p:sp>
        <p:nvSpPr>
          <p:cNvPr id="78" name="Rectangle 77"/>
          <p:cNvSpPr/>
          <p:nvPr/>
        </p:nvSpPr>
        <p:spPr>
          <a:xfrm>
            <a:off x="9358884" y="5310632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910953" y="5310632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0463022" y="5310632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1015090" y="5310632"/>
            <a:ext cx="55206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1015090" y="5310632"/>
            <a:ext cx="55206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was late, the children were still wide awake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was late, the children were still wide awake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asked me how I had solved the puzzle so quickly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asked me how I had solved the puzzle so quickly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'Close the door quietly.' is a statement.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not a statement. It tells someone to do (or not to do) something, so it is a command.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'Wash your hands before lunch.' is a statement.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not a statement. It tells someone to do (or not to do) something, so it is a command.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starts with 'What'.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has an extraordinary talent.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What an extraordinary talent Ravi has!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statement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exclamation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starts with 'How'.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very cold.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How cold the weather was!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'Haven't you forgotten something important?' is an exclamation.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not an exclamation. It asks something and needs an answer, so it is a question.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sentence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'How delighted they must have been!' is a question.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is not a question. It begins with 'What' or 'How', has a verb and shows strong feeling, so it is an exclamation.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has been moved to Saturday afternoon.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sentence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wonder where the cat has gone.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question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command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statement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statement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exclamation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statement: tells you something: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train leaves at six.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question: asks something and ends with a question mark: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What time does it leave?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command: tells someone to do something; it starts with a verb: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Close the door.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Statements, questions, commands and exclamations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one statement, one question, one command and one exclamation about your school. Then turn each one into a different type.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