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punctuate direct speech correctly and to change direct speech into reported speech and back.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speech and report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around spoken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us who spoke: said Mia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 who says the words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what was said without the exact words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pronoun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takes the place of a noun: I, he, she, they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Plural and possessive apostrophes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apostrophe. The photograph belongs to one dog.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dogs photograph again.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dog’s photograph again.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bike belongs to one teacher.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teachers’ bike   ○ the teachers’s bike   ○ the teachers bike   ○ the teacher’s bike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teacher’s bike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apostrophe. The bag belongs to one nurse.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borrowed the nurses bag yesterday.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borrowed the nurse’s bag yesterday.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words using an apostrophe to show who owns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drawing of the doctor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doctor’s drawing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bike belongs to one boy.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boys bike   ○ the boy’s bike   ○ the boys’s bike   ○ the boys’ bike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boy’s bike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and reported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a person says. It goes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with a comma or other punctuation before the closing marks.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was said without the exact words. It has no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you going?” asked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Mum asked where we were going.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“I am hungry,” said Tom.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Tom said that he was hungry.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punctuation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each new speaker; the punctuation goes inside the inverted commas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 announced Mia.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match begins at three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announced Mia.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whispered We can start now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whispered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can start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said, “I can swim.”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“We are late,” said Zara.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 that he could swim.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40284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said that she was hungry.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40284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7376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7376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7376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7376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5194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5194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said, “I like pizza.”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5194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5194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dog,” explained the teacher.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“Nobody has seen the dog,” explained the teacher.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has seen the dog, explained the teacher.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dog”, explained the teacher.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 explained the teacher.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bridge is closed, replied Zara.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closed,” replied Zara.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“The bridge is closed,” replied Zara.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closed”, replied Zara.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“The bridge is closed” replied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'Mia said that she was hungry.' is direct speech.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reports what Mia said without her exact words and has no inverted commas, so it is reported speech.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Direct speech uses the speaker's exact words.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That is why it is put inside inverted commas.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“That was brilliant!” cried the captain.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 was brilliant!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“Is it raining?” asked Dad.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asked if it was raining.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“My dog is lost,” said Mia.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said that her dog was lost.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start”? wondered the teacher.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time does the film start? wondered the teacher.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start” wondered the teacher.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time does the film start?” wondered the teacher.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“What time does the film start?” wondered the teacher.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now,” said Mum.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“We can start now,” said Mum.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can start now, said Mum.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now”, said Mum.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now” said 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“My dog is lost,” said Mia.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“Is it raining?” asked Dad.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“The bridge is closed,” replied Aisha.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replied, “The bridge is closed.”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“Nobody has seen the dog,” explained Dad.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Dad explained, “Nobody has seen the dog.”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“Our team will win,” said Aisha.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said that their team would win.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Do not use inverted commas.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were playing outside,” said Zara.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said that they had been playing outside.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reported speech with the same meaning, with or without ‘that’.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split speech like “If you hurry,” said Mia, “we can catch the bus.” the second part starts with a lower-case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It continues the same sentence, so no capital letter is needed.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Direct speech and reported speech are punctuated in the same way.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Reported speech has no inverted commas.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 that he could see his house.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 can see my house,” said Tom.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inverted commas and the exact words spoken.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asked whether Tom was coming.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“Is Tom coming?” asked Mia.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reporting clause before or after the spoken words if the punctuation is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“I am hungry,” said Tom.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reported speech: Tom said that he was hungry.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punctuation: a new line for each new speaker; the punctuation goes inside the inverted commas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Apostrophes and speech · Direct and reported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conversation of six lines between two friends planning a picnic. Then write it again as reported speech in a short paragraph.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