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apostrophe to show possession with singular and plural nouns, and not to use one for a simple plural.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the apostrophe in the right place to show belonging.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belonging or missing letters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singular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just 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devices to build cohesion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or phrase that links the second sentence to the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day was hot. However, the water was cold.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However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road was closed. , the bus took a different route.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Consequently   ○ Also   ○ Meanwhile   ○ However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Consequently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or phrase that links the second sentence to the first.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bought apples. Also, he bought pears.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Also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is a talented painter. , she plays the violin.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However   ○ For example   ○ Furthermore   ○ Therefore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Furthermore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linking word that completes the text.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river flooded. , the villagers moved to higher ground.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Meanwhile   ○ For this reason   ○ For example   ○ Also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For this reason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 for possession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that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someone. It does not make a word plural. For one owner,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For a plural that ends 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add just the apostrophe: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bone was buried.  /  The dogs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bones were buried.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saw three dogs in the park.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one owner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 (one girl)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owners, plural ends in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 (more than one girl)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plural not ending in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children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coats, the men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just a 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coats, three girls (no apostrophe)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shoes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girl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girls shoes yesterday.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girl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shoes yesterday.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nurse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nurses book again.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nurse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book again.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belongs to one doctor.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doctors bike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doctors’s bike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doctors’ bike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doctor’s bike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doctor’s bike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book belongs to one girl.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book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 book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girl’s book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girl’s book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girls’s book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dogs bowl was empty.' (one dog)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One dog owns the bowl, so it should be 'dog’s bowl'.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apostrophe can show that something belongs to someone.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'the girl’s coat' is the coat that belongs to the girl.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pencils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nurse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admired the nurses pencils.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admired the nurse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pencils.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hat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babies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babies hat before lunch.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babies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hat before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of the dog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dog’s bike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of the girls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girls’ bike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photograph belongs to one dog.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dogs’s photograph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dog’s photograph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dog’s photograph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dogs’ photograph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photograph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drawing belongs to two boys.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 drawing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boys’ drawing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boys’ drawing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boy’s drawing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boys’s drawing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childrens’ toys were everywhere.'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does not end in 's', so the apostrophe comes before the 's': children’s.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children’s toys were everywhere.'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is an irregular plural that does not end in 's', so add apostrophe + 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bike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doctors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doctors bike before lunch.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doctors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bike before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coat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babies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babies coat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babies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coat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photograph of the children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children’s photograph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of the children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children’s bike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drawing belongs to two girls.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girl’s drawing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girls’s drawing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 drawing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girls’ drawing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drawing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pencils belong to the people.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people’s pencils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people’s pencils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peoples pencils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people’ pencils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peoples’ pencils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 babies’ cots' means the cots belong to more than one baby.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comes after the plural 'babies'.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 baby’s cots' means the cots belong to more than one baby.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That means one baby; for more than one baby it is 'babies’'.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bike belongs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mens bike again.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men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bike again.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mens book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men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book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one owner: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 (one girl)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many owners, plural ends in s: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 (more than one girl)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plural not ending in s: the children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coats, the men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hats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Plural and possessive apostrophes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 about things that belong to the children in your class. Use the girl’s / girls’ and the boy’s / boys’ forms correctly.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