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Linking ideas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linking words, adverbials and pronouns that link sentences and paragraphs.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linking words to make my writing flow.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cohesion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how the parts of a text link together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linking word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ideas: however, therefore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that links or tells you more about a verb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takes the place of a noun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Adverbials of time, place and number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cook peeled the potatoes. , the baker kneaded the dough.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Therefore   ○ Meanwhile   ○ Also   ○ However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Meanwhile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word or phrase that links the second sentence to the first.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bought apples. Also, he bought pears.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Also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ship set sail at dawn. , it reached the island.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However   ○ Therefore   ○ Also   ○ Eventually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Eventually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word or phrase that links the second sentence to the first.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museum is free. In addition, it has a café.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 addition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school has a library. , pupils may use the computer room.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Meanwhile   ○ Therefore   ○ However   ○ In addition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 addition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Cohesive devices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text has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cohesion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when its sentences and paragraphs are linked so that it reads smoothly. Writers use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linking words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adverbials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do this.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rained all day.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Therefore,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picnic was cancelled.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Tom has a new bike.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rides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to school.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linking word or adverbial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However,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match went ahead.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Therefore,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stayed in.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Meanwhile,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cook peeled the potatoes.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pronoun that refers back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Mia lost her key.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searched the garden.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adverbial of time or place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Later that day,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went home.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Behind the shed,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found a nest.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fed the hens. Afterwards, he milked the cows.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fed the hens.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Afterwards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he milked the cows.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barked. It woke the baby.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woke the baby.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wanted to play outside. ______, it was raining.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rained all day. ______, the picnic was cancelled.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linking word shows.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Contrast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Result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Addition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afterwards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nevertheless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linking word shows.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Contrast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Result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Addition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furthermore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nevertheless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rained all day. Therefore, we stayed inside.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rained all day.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Therefore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stayed inside.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lost her key. She searched the garden.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lost her key.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searched the garden.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is a talented painter. ______, she plays the violin.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Furthermore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Furthermore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ship set sail at dawn. ______, it reached the island.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linking adverbial is usually followed by a comma.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However, the match went ahead.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'Furthermore' adds an extra point.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It is a formal way to add information.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linking word shows.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Contrast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Result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Addition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finally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as a result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later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addition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991481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linking word shows.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Contrast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Result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Addition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as well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for this reason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addition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as a result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contrast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8307324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river flooded. ______, the villagers moved to higher ground.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this reason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this reason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river flooded. ______, the villagers moved to higher ground.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this reason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this reason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brother plays chess. Moreover, he is good at it.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brother plays chess.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Moreover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he is good at it.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road was closed. Consequently, the bus took another route.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road was closed.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Consequently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bus took another route.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crossed the desert. ______, they reached the coast.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crossed the desert. ______, they reached the coast.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'On the other hand' introduces a different point of view.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used to contrast two ideas.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Repeating a noun again and again helps a text to be cohesive.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Too much repetition weakens a text; pronouns and linking words give variety.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 was old. Nevertheless, it still carried traffic.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 was old.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Nevertheless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it still carried traffic.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experiment failed. For this reason, the scientists tried a new method.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experiment failed.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For this reason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scientists tried a new method.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linking word or adverbial: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However,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match went ahead.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Therefore,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stayed in.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Meanwhile,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cook peeled the potatoes.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pronoun that refers back: Mia lost her key.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searched the garden.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adverbial of time or place: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Later that day,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went home.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Behind the shed,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found a nest.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Using devices to build cohesion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story opening of eight sentences about a storm. Use a linking adverbial or a pronoun to link every sentence to the one before.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