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6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5 · SPaG · Linking ideas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Adverbials of time, place and number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10664"/>
            <a:ext cx="846277" cy="929944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detectiv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che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210537"/>
            <a:ext cx="846277" cy="103007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writing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73758"/>
            <a:ext cx="846277" cy="86685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Adverbials of time, place and number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and use adverbials of time, place and number to link ideas and to order a text.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adverbials to link and order ideas.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Adverbials of time, place and number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adverbial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or phrase that tells you more about a verb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time adverbial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says when: later that day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place adverbial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says where: behind the shed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number adverbial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puts points in order: firstly, secondly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Adverbials of time, place and number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Pronouns to avoid repetition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version has the least repetition and is still clear?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It has a dog. She walks it every morning.   ○ Mia has a dog. She walks it every morning.   ○ Mia has a dog. He walks it every morning.   ○ Mia has a dog. Mia walks the dog every morning.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Mia has a dog. She walks it every morning.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The noun is repeated too often. Rewrite the sentences using pronouns so that the writing is less repetitive.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Dad baked a cake. Dad put the cake on the table.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Dad baked a cake. He put it on the table.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The noun is repeated too often. Rewrite the sentences using pronouns so that the writing is less repetitive.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Ravi and Priya made a model. Ravi and Priya painted the model red.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Ravi and Priya made a model. They painted it red.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version has the least repetition and is still clear?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boys built a den. They hid in it all afternoon.   ○ It built a den. They hid in it all afternoon.   ○ The boys built a den. The boys hid in the den all afternoon.   ○ The boys built a den. It hid in it all afternoon.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boys built a den. They hid in it all afternoon.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The noun is repeated too often. Rewrite the sentences using pronouns so that the writing is less repetitive.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dogs chased the rabbit. The dogs lost the rabbit in the woods.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dogs chased the rabbit. They lost it in the woods.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Adverbials of time, place and number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Adverbials that link ideas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adverbial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a word or phrase that tells you more about the verb. Some adverbials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link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one sentence or paragraph to the next. They can show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time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place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number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(the order of points).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Meanwhile,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cook peeled the potatoes.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First of all,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we mixed the flour and eggs.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Adverbials of time, place and number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time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Later that day,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went home. 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After lunch,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it rained.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place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Behind the shed,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we found a nest. 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 the distance,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bell rang.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number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Firstly,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wash your hands. 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Secondly,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dry them. 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Finally,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tidy up.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comma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put a comma after an adverbial at the start of a sentence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Adverbials of time, place and number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adverbial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tells you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when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in what order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282695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23944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65192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Number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behind the shed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282695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123944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965192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123944" y="30632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secondly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282695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123944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965192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965192" y="35204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beside the pond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282695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123944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965192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123944" y="3977639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before dawn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282695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123944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965192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282695" y="44348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adverbial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tells you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when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in what order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043416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884664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725912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Number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later that day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043416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884664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725912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9043416" y="30632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5204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lastly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043416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884664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725912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725912" y="35204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977639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thirdly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043416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884664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725912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725912" y="3977639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4348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beside the pond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043416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884664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725912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884664" y="44348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Adverbials of time, place and number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cook peeled the potatoes. ______, the baker kneaded the dough.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ate their lunch. ______, they went out to play.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Afterwards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Afterwards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Adverbials of time, place and number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or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links the second sentence to the first.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barked. It woke the baby.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barked.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It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woke the baby.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or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links the second sentence to the first.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day was hot. However, the water was cold.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day was hot.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However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 water was cold.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Adverbials of time, place and number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adverbial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tells you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when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in what order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282695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23944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65192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Number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under the bridge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282695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123944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965192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123944" y="30632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later that day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282695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123944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965192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282695" y="35204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the distance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282695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123944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965192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123944" y="3977639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lastly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282695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123944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965192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965192" y="44348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adverbial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tells you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when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in what order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043416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884664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725912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Number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355080" y="30632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secondly</a:t>
            </a:r>
          </a:p>
        </p:txBody>
      </p:sp>
      <p:sp>
        <p:nvSpPr>
          <p:cNvPr id="51" name="Rectangle 50"/>
          <p:cNvSpPr/>
          <p:nvPr/>
        </p:nvSpPr>
        <p:spPr>
          <a:xfrm>
            <a:off x="9043416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884664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0725912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725912" y="30632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5204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under the bridge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043416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884664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725912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884664" y="35204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977639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firstly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043416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884664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725912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725912" y="3977639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44348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next morning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043416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884664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725912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043416" y="44348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Adverbials of time, place and number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ship set sail at dawn. ______, it reached the island.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Eventually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Eventually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However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ship set sail at dawn. ______, it reached the island.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Eventually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Eventually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Adverbials of time, place and number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'Therefore' can be used to show a result.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It rained; therefore, we stayed in.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pronoun such as 'she' can link a sentence to the one before it.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refers back to a person already mentioned, so the two sentences hang together.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Adverbials of time, place and number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adverbial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tells you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when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in what order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282695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23944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65192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Number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first of all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282695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123944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965192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965192" y="30632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soon afterwards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282695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123944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965192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3282695" y="35204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finally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282695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123944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965192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965192" y="3977639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264261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on the other side of the wall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282695" y="4434840"/>
            <a:ext cx="84124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123944" y="4434840"/>
            <a:ext cx="84124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965192" y="4434840"/>
            <a:ext cx="84124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123944" y="4434840"/>
            <a:ext cx="84124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5144008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5144008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at the top of the hill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282695" y="5144008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123944" y="5144008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4965192" y="5144008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4123944" y="5144008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adverbial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tells you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when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in what order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043416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884664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725912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Number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across the river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043416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884664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725912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9884664" y="30632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5204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at the top of the hill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043416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884664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725912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884664" y="35204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3977639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first of all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043416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884664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725912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725912" y="3977639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4348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 begin with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043416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9884664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725912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10725912" y="44348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48920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at midnight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043416" y="48920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9884664" y="48920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725912" y="48920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9043416" y="4892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Adverbials of time, place and number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or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links the second sentence to the first.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team trained hard. As a result, they won the cup.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team trained hard.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As a result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they won the cup.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or phrase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links the second sentence to the first.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explorers found a cave. Inside, they saw ancient paintings.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explorers found a cave.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Inside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, they saw ancient paintings.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Adverbials of time, place and number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adverbial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tells you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when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in what order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282695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23944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65192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Number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0632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inside the cave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282695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123944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965192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123944" y="30632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35204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across the river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282695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123944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965192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123944" y="35204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3977639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 begin with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282695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4123944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965192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4965192" y="3977639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94360" y="44348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the first place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282695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4123944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965192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965192" y="44348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48920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few minutes later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282695" y="48920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123944" y="48920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4965192" y="48920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3282695" y="4892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adverbial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tells you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when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where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in what order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043416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Time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884664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Place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0725912" y="26060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Number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55080" y="30632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the first place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9043416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884664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725912" y="30632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725912" y="30632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55080" y="35204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in the evening</a:t>
            </a:r>
          </a:p>
        </p:txBody>
      </p:sp>
      <p:sp>
        <p:nvSpPr>
          <p:cNvPr id="63" name="Rectangle 62"/>
          <p:cNvSpPr/>
          <p:nvPr/>
        </p:nvSpPr>
        <p:spPr>
          <a:xfrm>
            <a:off x="9043416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884664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10725912" y="35204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9043416" y="35204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5080" y="3977639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few minutes later</a:t>
            </a:r>
          </a:p>
        </p:txBody>
      </p:sp>
      <p:sp>
        <p:nvSpPr>
          <p:cNvPr id="69" name="Rectangle 68"/>
          <p:cNvSpPr/>
          <p:nvPr/>
        </p:nvSpPr>
        <p:spPr>
          <a:xfrm>
            <a:off x="9043416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9884664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725912" y="3977639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9043416" y="3977639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55080" y="4434840"/>
            <a:ext cx="2642615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soon afterwards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043416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9884664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10725912" y="4434840"/>
            <a:ext cx="84124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9043416" y="4434840"/>
            <a:ext cx="84124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309360" y="4892040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355080" y="4892040"/>
            <a:ext cx="2642615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on the other side of the wall</a:t>
            </a:r>
          </a:p>
        </p:txBody>
      </p:sp>
      <p:sp>
        <p:nvSpPr>
          <p:cNvPr id="81" name="Rectangle 80"/>
          <p:cNvSpPr/>
          <p:nvPr/>
        </p:nvSpPr>
        <p:spPr>
          <a:xfrm>
            <a:off x="9043416" y="4892040"/>
            <a:ext cx="84124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9884664" y="4892040"/>
            <a:ext cx="84124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10725912" y="4892040"/>
            <a:ext cx="84124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9884664" y="4892040"/>
            <a:ext cx="84124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Adverbials of time, place and number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Cohesion means that the sentences in a text are linked so that they read smoothly.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Words and phrases link ideas from one sentence or paragraph to the next.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linking adverbial is usually followed by a comma.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However, the match went ahead.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Adverbials of time, place and number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plan looked perfect on paper. ______, it failed within a week.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Therefore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Even so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Even so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linking word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text.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soil was poor. ______, the crops grew well.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Meanwhile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Nevertheless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Nevertheless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For example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Also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Adverbials of time, place and number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'For instance' and 'for example' do the same job.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Both introduce an example.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Repeating a noun again and again helps a text to be cohesive.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Too much repetition weakens a text; pronouns and linking words give variety.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Adverbials of time, place and number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time: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Later that day,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 went home. 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After lunch,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it rained.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place: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Behind the shed,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we found a nest. 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 the distance,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bell rang.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number: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Firstly,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wash your hands. 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Secondly,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dry them. 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Finally,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tidy up.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5 · SPaG · Linking ideas · Adverbials of time, place and number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instructions for making a sandwich in six sentences. Start each one with an adverbial of number or time, such as firstly, next or finally.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