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Linking ideas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pronouns to avoid repeating a noun, and to check that each pronoun is clear.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pronouns to avoid repeating a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repetition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using the same word again and again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cohesion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the parts of a text link together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refer back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mean a noun that has already been used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Turning nouns and adjectives into 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verb.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-ify to the adjective pure to make a verb. Take care with the spelling.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purify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company will  the old machines this year.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apologise   ○ modernise   ○ realise   ○ summarise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modernise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Write the verb.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-ify to the noun class to make a verb. Take care with the spelling.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classify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is a verb?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pure   ○ real   ○ identity   ○ identify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identify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verb.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-ate to the noun origin to make a verb. Take care with the spelling.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originate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Pronouns that link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If you use the same noun in every sentence, your writing sounds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repetitive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takes the place of the noun and links the sentences together. Make sure it is clear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what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pronoun means.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barked.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woke the baby.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Tom has a new bike.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rides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repeated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 lost Mia’s key. Mia searched the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with pronouns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 lost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key.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Does the pronoun match the noun (he, she, it, they)? Is it clear who it means?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They opened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 found a box. They opened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found a box. They opened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The children opened the box.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found a box. It opened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picked up the ball. He kicked it over the fence.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Tom picked up the ball. He kicked it over the fence.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picked up the ball. Tom kicked the ball over the fence.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picked up the ball. He kicked it over the fence.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picked up the ball. She kicked it over the fence.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baked a cake. Dad put the cake on the table.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baked a cake. He put it on the table.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has a dog. Mia walks the dog every morning.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has a dog. She walks it every morning.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pronoun 'it' can refer back to a noun in an earlier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Tom kicked the ball. It flew over the fence.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must match the noun it replaces.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'they' for more than one, 'he' for a boy.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and Priya made a model. Ravi and Priya painted the model 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Ravi and Priya made a model. They painted it red.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built a den. The boys hid in the den all afternoon.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boys built a den. They hid in it all afternoon.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She thought it was wonderful.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saw the new library. She thought it was wonderful.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He thought it was wonderful.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saw the new library. She thought it was wonderful.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saw the new library. Aisha thought the library was wonderful.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They painted it red.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It painted it red.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and Priya made a model. Ravi and Priya painted the model red.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made a model. They painted it 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synonym or a different noun phrase can replace a repeated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dog → the animal.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can come before the noun it refers to.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When he arrived, Tom took off his coat.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reached the mountain. The explorers decided to climb the mountain at dawn.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explorers reached the mountain. They decided to climb it at dawn.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wrote a letter. Omar posted the letter. The letter arrived the next 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wrote a letter. He posted it. It arrived the next 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and her sister found a kitten. Chloe and her sister took the kitten home.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Chloe and her sister found a kitten. They took it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headteacher opened the new hall. The headteacher thanked the builders for the new hall.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headteacher opened the new hall. She thanked the builders for it.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He asked the class a question about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read a story. She asked the class a question about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The teacher asked the class a question about the story.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teacher read a story. She asked the class a question about it.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teacher read a story. She asked the class a question about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It saw the storm. He ordered the crew to prepare for it.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She ordered the crew to prepare for it.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The captain ordered the crew to prepare for the storm.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captain saw the storm. He ordered the crew to prepare for it.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captain saw the storm. He ordered the crew to prepare for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Repeating the same noun in every sentence is a good way to make a text cohesive.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Variety with pronouns and synonyms makes a text more cohesive and more interesting.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'This' can refer back to a whole idea in the previous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The river flooded. This caused chaos.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bought some flowers. Mum put the flowers in a vase.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Mum bought some flowers. She put them in a vase.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saw the new library. Aisha thought the library was wonderful.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saw the new library. She thought it was wonderful.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The dogs lost the rabbit in the woods.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They lost it in the woods.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dogs chased the rabbit. They lost it in the woods.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chased the rabbit. They lost it in the woods.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It lost it in the woods.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version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repetition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is still clear?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It lost it in the woods.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They lost it in the woods.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dogs chased the rabbit. They lost it in the woods.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chased the rabbit. The dogs lost the rabbit in the woods.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chased the rabbit. They lost it in the woods.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repeated: Mia lost Mia’s key. Mia searched the garden.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with pronouns: Mia lost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key.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searched the garden.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check: Does the pronoun match the noun (he, she, it, they)? Is it clear who it means?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Pronouns to avoid repetition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of six sentences about a person you admire. Use the person’s name once, then pronouns. Underline every pronoun.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