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Prefixes and suffixes for 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turn nouns and adjectives into verbs by adding the suffixes -ate, -ise and -ify, and to spell the new verbs correctly.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make verbs with -ate, -ise and -ify.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end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doing or being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person, place, thing or idea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describes a noun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Adding re- and over-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over- to flow.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overflow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should  the fence because it is peeling.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repaint   ○ reheat   ○ retell   ○ refill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repaint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over- to heat.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overheat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means to sleep too much?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overcook   ○ overheat   ○ oversleep   ○ overcharge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oversleep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these words are made with a prefix. Tick the word that is not.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reheat   ○ dish   ○ overtake   ○ overcharge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dish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Suffixes that make 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suffix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word. The suffixes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-ate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-ise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-ify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turn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adjective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into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spelling often changes a little: a final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dropped and a final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may change.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need to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simplify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rules.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Please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memorise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your spellings.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active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activate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motive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motivate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modern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modernise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memory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memorise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-ify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pure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purify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class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classify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beauty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beautify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spelling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drop 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pure → puri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; change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beauty → beaut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fy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-ate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noun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motive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verb.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motivate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-ify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pure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verb.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purify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321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982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special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emphasise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motive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0732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9393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8054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motive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specialise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summarise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purify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39393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need to ______ the rules so that everyone understands them.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glorify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simplify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simplify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classify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asked us to ______ the spellings for the test.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modernise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realise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specialise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memorise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memorise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-ise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special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verb.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specialise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-ate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verb.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activate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origin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criticise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criticise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critic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motive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modern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summary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modernise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modernise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noun or adjective to the verb made from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beauty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origin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apology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simplify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beautify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originate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noun or adjective to the verb made from 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modern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origin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hyphen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hyphenate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simplify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originate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modernise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-ify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simple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verb.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simplify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-ate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noun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origin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verb.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originate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good coach will ______ the team before the final.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validate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motivate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motivate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activate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originate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must ______ to your friend for your mistake.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summarise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memorise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criticise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321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982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hyphenate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origin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modern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originate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546604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633216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719828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719828" y="4892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30732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9393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48054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origin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hyphen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39393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apology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307324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393936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480548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307324" y="4892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word 'beautify' is a verb made from the noun 'beauty' with the suffix '-ify'.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'beautify' is the noun 'beauty' with the suffix '-ify' added (the spelling may change a little).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word 'glorify' is a verb made from the noun 'glory' with the suffix '-ify'.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'glorify' is the noun 'glory' with the suffix '-ify' added (the spelling may change a little).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need a ticket to ______ the machine.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motivate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activate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activate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originate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need a ticket to ______ the machine.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motivate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activate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activate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originate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word 'simplify' is a verb made from the adjective 'simple' with the suffix '-ify'.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'simplify' is the adjective 'simple' with the suffix '-ify' added (the spelling may change a little).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word 'glorify' is a verb made from the noun 'glory' with the suffix '-ise'.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'glorify' is made from the noun 'glory' with the suffix '-ify', not '-ise'.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-ate: active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activate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motive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motivate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-ise: modern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modernise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memory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memorise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-ify: pure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purify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class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classify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beauty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beautify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Turning nouns and adjectives into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Make a list of eight verbs that end in -ate, -ise or -ify. Write the noun or adjective each one comes from, and use each verb in a sentence.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