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Prefixes and suffixes for verbs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Adding re- and over-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opwatc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puzzl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10664"/>
            <a:ext cx="846277" cy="929944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ir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210537"/>
            <a:ext cx="846277" cy="103007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udent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60042"/>
            <a:ext cx="846277" cy="880567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re- and over-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add the prefixes re- and over- to words, and to know what each prefix means.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add re- and over- to words.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re- and over-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prefix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letters added to the start of a word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re-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again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over-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too much, or above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root word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word the prefix is added to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re- and over-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Adding de-, dis- and mis-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Write the new word.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Add the prefix de- to frost.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defrost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word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 careful not to  this tricky word.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misplace   ○ mislead   ○ misspell   ○ misread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misspell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Write the new word.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Add the prefix de- to mist.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demist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word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Please do not  in assembly.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misread   ○ mistreat   ○ misplace   ○ misbehave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misbehave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Three of these words are made with a prefix. Tick the word that is not.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distance   ○ mislead   ○ misjudge   ○ defrost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distance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re- and over-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Prefixes re- and over-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The prefix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re-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means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again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The prefix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over-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means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too much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above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Add the prefix to the whole word.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will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re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write my story.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Do not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over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cook the pasta.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re- and over-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re-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again: 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write,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build,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fill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over-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too much, or above: 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over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cook,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over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eat,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over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flow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 + write =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write; over + cook =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over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cook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re- and over-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over-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cook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overcook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play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replay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re- and over-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re-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over-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rebuild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overcook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replay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overeat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re-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over-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overcook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overflow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overeat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rewrite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re- and over-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bath will ______ if you leave the tap running.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overcharge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overflow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overflow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overtake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overload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should ______ the fence because it is peeling.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retell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reheat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repaint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repaint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refill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re- and over-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fill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refill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paint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repaint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re- and over-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prefix to its meaning.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over-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16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re-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834640" y="260604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880360" y="260604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again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356616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356616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too much, or above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286000" y="2994660"/>
            <a:ext cx="548640" cy="96012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V="1">
            <a:off x="2286000" y="2994660"/>
            <a:ext cx="548640" cy="96012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prefix to its meaning.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re-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356616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over-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595360" y="260604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641080" y="260604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too much, or above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595360" y="356616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641080" y="356616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again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8046720" y="2994660"/>
            <a:ext cx="548640" cy="96012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V="1">
            <a:off x="8046720" y="2994660"/>
            <a:ext cx="548640" cy="96012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re- and over-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means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to write again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retell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rewrite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rewrite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refill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reheat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means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to load too much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overheat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oversleep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overload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overload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overeat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re- and over-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re-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over-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overheat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repaint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refill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redo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48920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overtake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98164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02302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702302" y="4892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re-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over-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refill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redo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overtake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repaint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48920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overload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58884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63022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463022" y="4892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re- and over-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these words are made with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word that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retell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distance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distance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repaint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overheat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these words are made with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word that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refill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mist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mist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overcharge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overtake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re- and over-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Dad will ______ my water bottle at the tap.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rebuild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rewrite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refill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refill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repaint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Dad will ______ my water bottle at the tap.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rewrite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repaint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refill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refill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rebuild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re- and over-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'replay' is made by adding the prefix 're-' to 'play'.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're-' means 'again': re- + play = replay.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'overheat' is made by adding the prefix 're-' to 'heat'.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'overheat' is made with the prefix 'over-', not 're-': over- + heat = overheat.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re- and over-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means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to tell again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repaint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replay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reheat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retell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retell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means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to tell again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repaint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replay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retell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retell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refill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re- and over-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'overcharge' is made by adding the prefix 'over-' to 'charge'.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'over-' means 'too much, or above': over- + charge = overcharge.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'overflow' is made by adding the prefix 'over-' to 'flow'.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'over-' means 'too much, or above': over- + flow = overflow.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re- and over-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re-: again: 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write,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build,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fill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over-: too much, or above: 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over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cook,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over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eat,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over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flow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remember: re + write =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write; over + cook =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over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cook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re- and over-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ten sentences about a day at a farm. Use a word that starts with re- or over- in each one, and underline the prefix.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