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Prefixes and suffixes for verbs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the prefixes de-, dis- and mis- to words, and to know what each prefix means.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de-, dis- and mis- to words.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to remove or reverse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dis-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not, or the opposite of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mis-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wrongly or badly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adverbs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adverb that is made from the adjective.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loud 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loudly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cheetah ran  across the plain.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quick   ○ quickly   ○ quickest   ○ quickness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quickly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Write the adverb that is made from the adjective.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noisy 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noisily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uses a comparative adjective?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Priya spoke very loudly.   ○ Priya is the tallest in her class.   ○ Priya is a tall girl.   ○ Priya is taller than her brother.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Priya is taller than her brother.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musician played the piano 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beauty   ○ beautiful   ○ beautify   ○ beautifully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beautifully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Prefixes de-, dis- and mis-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word and changes its meaning. The spelling of the word itself does not change.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Please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frost the peas.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agree with you.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0673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50673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Do not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mis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spell this word.</a:t>
            </a:r>
          </a:p>
        </p:txBody>
      </p:sp>
      <p:pic>
        <p:nvPicPr>
          <p:cNvPr id="14" name="Picture 13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 remove or reverse: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frost,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code,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activate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dis-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not, or the opposite of: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agree,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appear,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like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mis-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wrongly or badly: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spell,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behave,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lead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 the prefix to the whole word: dis + appear =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appear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spell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misspell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lead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mislead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decode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deactivate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mislead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defrost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de-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disagree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deactivate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dislike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decode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______ the frozen peas before you cook them.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defrost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defrost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decode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devalue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demist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______ the frozen peas before you cook them.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defrost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defrost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demist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devalue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connect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disconnect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dis-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trust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distrust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to its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de-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to remove or reverse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not, or the opposite of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464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8036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wrongly or badly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8600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228600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28600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to its meaning.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de-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to remove or reverse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wrongly or badly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9536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not, or the opposite of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046720" y="2994660"/>
            <a:ext cx="548640" cy="192024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8046720" y="395478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pilot had to ______ the autopilot.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devalue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demist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deactivate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deactivate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decode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pilot had to ______ the autopilot.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decode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devalue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demist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deactivate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deactivate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devalue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dehydrate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mistreat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misunderstand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distrust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34256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de-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mis-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devalue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0632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30632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misunderstand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831067" y="35204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distrust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3977639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094976" y="3977639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demist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4348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358884" y="44348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disobey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4892040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094976" y="4892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these words are made with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word that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disappear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deck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disapprove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disobey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these words are made with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word that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mislead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disagree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decode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remote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remote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the opposite of 'appear'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disappear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disappear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disapprove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distrust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disagree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lead wrongly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mistreat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misunderstand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mislead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mislead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misjudge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'misspell' is made by adding the prefix 'mis-' to 'spell'.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'mis-' means 'wrongly or badly': mis- + spell = misspell.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'disallow' is made by adding the prefix 'mis-' to 'allow'.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'disallow' is made with the prefix 'dis-', not 'mis-': dis- + allow = disallow.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will ______ the old stock to sell it cheaply.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demist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decode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defrost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devalue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devalue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might ______ the instructions if I do not listen.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dislike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misunderstand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misunderstand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disconnect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disagree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'misplace' is made by adding the prefix 'de-' to 'place'.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'misplace' is made with the prefix 'mis-', not 'de-': mis- + place = misplace.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'devalue' is made by adding the prefix 'mis-' to 'value'.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'devalue' is made with the prefix 'de-', not 'mis-': de- + value = devalue.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de-: to remove or reverse: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frost,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code,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activate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dis-: not, or the opposite of: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agree,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appear,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like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mis-: wrongly or badly: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spell,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behave,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lead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Prefixes and suffixes for verbs · Adding de-, dis- and mis-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Make a list of ten words that start with de-, dis- or mis-. Write a sentence for each one that shows what it means.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