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6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Word classes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Using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ud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60042"/>
            <a:ext cx="846277" cy="880567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che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210537"/>
            <a:ext cx="846277" cy="103007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10664"/>
            <a:ext cx="846277" cy="929944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Using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choose the right adverb for a sentence and to turn adjectives into adverbs.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choose and make adverbs.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Using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more about a verb, an adjective or another adverb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 of manner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how: slowly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 of 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when: yesterday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 of 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where: outside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02920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02920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 of frequency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502920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how often: always</a:t>
            </a:r>
          </a:p>
        </p:txBody>
      </p:sp>
      <p:pic>
        <p:nvPicPr>
          <p:cNvPr id="22" name="Picture 21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Using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Recognising adverbs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adverb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sailor closed the doors loudly.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loudly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word class is the underlined word in the sentence below?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Ben was wandering beside the village slowly.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noun   ○ verb   ○ adjective   ○ adverb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verb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adverb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sleepy foxes were stealing the bright parcels beyond the harbour quietly.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quietly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word class is the underlined word in the sentence below?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sailors caught a narrow kite eagerly.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adverb   ○ adjective   ○ noun   ○ verb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adjective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adverb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gardener cried behind the village quietly.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quietly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Using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Using adverbs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adverb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more about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verb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It can say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how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something happens (manner),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(time),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(place)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how often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(frequency).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She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carefully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lifted the glass.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never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eats fish.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Using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from an adjective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quick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quickly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happy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happily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gentle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gently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manner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dog barked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loudly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 (how)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are leaving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tomorrow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 (when)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children played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outside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 (where)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frequency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often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visit the park  (how often)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Using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is made from the adjective.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quiet 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quietly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is made from the adjective.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loud 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loudly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Using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waited ______ for the bell.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patient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patients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patience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patiently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patiently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heard a ______ noise in the kitchen.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loudly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loud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loud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loudness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louden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Using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always wears a hat.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991481" y="3063240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772408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often visit the park.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991481" y="3772408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4481576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Please put the bag there.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176522" y="4481576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5190744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will call you later.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361563" y="5190744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30732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12228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93724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75220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Everyone looked upstairs.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307324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122283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937242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752201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9937242" y="3063240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772408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visitors arrived early.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122283" y="3772408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4481576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 sang happily.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8307324" y="4481576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5190744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children played outside.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9937242" y="5190744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Using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is made from the adjective.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noisy 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noisily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is made from the adjective.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hungry 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hungrily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Using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an adverb that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something happened?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the castle near the sea.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the old castle.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the castle yesterday.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 visited the castle yesterday.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the castle carefully.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an adverb that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something happened?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the castle carefully.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the castle yesterday.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 visited the castle yesterday.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the old castle.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the castle near the sea.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Using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This is the ______ cake I have ever tasted.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well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best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best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good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better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goalkeeper dived ______ to save the shot.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bravery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bravely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bravely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Using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347471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2953512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2953512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We seldom stay up past nine.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991481" y="2953512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40760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40760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The teacher spoke gently to the new boy.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546604" y="3540760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128007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4128007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It rarely snows in July.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4128007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4128007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4128007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4128007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991481" y="4128007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715256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715256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The runners finished the race bravely.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471525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471525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471525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471525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2546604" y="4715256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5302504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94360" y="5302504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The dog waited nearby.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546604" y="530250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361563" y="530250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4176522" y="530250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991481" y="530250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176522" y="5302504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2606040"/>
            <a:ext cx="5257800" cy="347471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307324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122283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937242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752201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2953512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2953512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The shop opens early on Saturdays.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122283" y="2953512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540760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540760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He looked everywhere for his keys.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9937242" y="3540760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4128007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4128007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The runners finished the race bravely.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4128007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4128007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4128007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4128007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8307324" y="4128007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309360" y="4715256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6355080" y="4715256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The teacher spoke gently to the new boy.</a:t>
            </a:r>
          </a:p>
        </p:txBody>
      </p:sp>
      <p:sp>
        <p:nvSpPr>
          <p:cNvPr id="85" name="Rectangle 84"/>
          <p:cNvSpPr/>
          <p:nvPr/>
        </p:nvSpPr>
        <p:spPr>
          <a:xfrm>
            <a:off x="8307324" y="471525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9122283" y="471525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9937242" y="471525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10752201" y="471525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8307324" y="4715256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309360" y="5302504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355080" y="5302504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The dog waited nearby.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307324" y="530250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9122283" y="530250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9937242" y="530250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10752201" y="530250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9937242" y="5302504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Using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is made from the adjective.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basic 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basically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is made from the adjective.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possible 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possibly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Using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clock ticked ______ in the silent hall.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steadiness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steadily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steadily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steadier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steadied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sun rose ______ over the quiet village.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gradually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gradually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gradualness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gradualist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gradual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Using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superlative adjective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That film was funnier than the last one.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That was the funniest film of the year.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That was the funniest film of the year.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That film was very funny.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126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126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film ended funnily.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superlative adjective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film ended funnily.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That was the funniest film of the year.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That was the funniest film of the year.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That film was very funny.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That film was funnier than the last one.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Using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Chloe finds the tiny lamps </a:t>
            </a:r>
            <a:r>
              <a:rPr sz="1391" b="0" u="sng">
                <a:solidFill>
                  <a:srgbClr val="17213A"/>
                </a:solidFill>
                <a:latin typeface="Arial"/>
              </a:rPr>
              <a:t>quietly</a:t>
            </a:r>
            <a:r>
              <a:rPr sz="1391" b="0" u="none">
                <a:solidFill>
                  <a:srgbClr val="17213A"/>
                </a:solidFill>
                <a:latin typeface="Arial"/>
              </a:rPr>
              <a:t>, and she waits.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146755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underlined word is an adjective.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8747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68747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145813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145813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145813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145813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4713884"/>
            <a:ext cx="5257800" cy="30289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126507"/>
            <a:ext cx="5257800" cy="59180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126507"/>
            <a:ext cx="5074920" cy="5918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'quietly' tells us more about a verb, so it is an adverb, not an adjective.</a:t>
            </a:r>
          </a:p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66080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sleepy farmer has mended the bright bags behind the museum </a:t>
            </a:r>
            <a:r>
              <a:rPr sz="1391" b="0" u="sng">
                <a:solidFill>
                  <a:srgbClr val="17213A"/>
                </a:solidFill>
                <a:latin typeface="Arial"/>
              </a:rPr>
              <a:t>carefully</a:t>
            </a:r>
            <a:r>
              <a:rPr sz="1391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9360" y="3376574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underlined word is an adverb.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917289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917289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17289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17289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4375632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0800" y="4375632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09360" y="4943703"/>
            <a:ext cx="5257800" cy="30289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56326"/>
            <a:ext cx="5257800" cy="59180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56326"/>
            <a:ext cx="5074920" cy="5918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'carefully' tells us more about a verb, so it is an adverb.</a:t>
            </a:r>
          </a:p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Using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47853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artists sit </a:t>
            </a:r>
            <a:r>
              <a:rPr sz="1679" b="0" u="sng">
                <a:solidFill>
                  <a:srgbClr val="17213A"/>
                </a:solidFill>
                <a:latin typeface="Arial"/>
              </a:rPr>
              <a:t>loudly</a:t>
            </a:r>
            <a:r>
              <a:rPr sz="1679" b="0" u="none">
                <a:solidFill>
                  <a:srgbClr val="17213A"/>
                </a:solidFill>
                <a:latin typeface="Arial"/>
              </a:rPr>
              <a:t> when they jump.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194304"/>
            <a:ext cx="5257800" cy="47853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underlined word is an adjective.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82568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82568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275201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275201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275201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275201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4877562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24474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24474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'loudly' tells us more about a verb, so it is an adverb, not an adjective.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farmers hid the ball inside the market </a:t>
            </a:r>
            <a:r>
              <a:rPr sz="1391" b="0" u="sng">
                <a:solidFill>
                  <a:srgbClr val="17213A"/>
                </a:solidFill>
                <a:latin typeface="Arial"/>
              </a:rPr>
              <a:t>silently</a:t>
            </a:r>
            <a:r>
              <a:rPr sz="1391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9360" y="3146755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underlined word is an adjective.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68747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68747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145813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145813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4145813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0800" y="4145813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09360" y="4713884"/>
            <a:ext cx="5257800" cy="30289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126507"/>
            <a:ext cx="5257800" cy="63309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126507"/>
            <a:ext cx="5074920" cy="63309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'silently' tells us more about a verb, so it is an adverb, not an adjective.</a:t>
            </a:r>
          </a:p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Using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from an adjective: quick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quickly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happy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happily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gentle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gently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manner: the dog barked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loudly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 (how)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time: we are leaving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tomorrow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 (when)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Word classes · Using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short story opening of six sentences. Use at least one adverb of each type, and make two of them from adjectives.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