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adverbs of manner, time, place and frequency in sentences.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adverbs and say what they tell me.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verb, an adjective or another adverb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manner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how: slowly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when: yesterday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where: outside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frequency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how often: always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all the pronouns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told her a funny story.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He, 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pronoun could replace the underlined words as the subject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Aisha drew a golden boat.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they   ○ it   ○ she   ○ 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kind of word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gave him a book.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possessive pronoun   ○ personal pronoun   ○ possessive determiner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personal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pronoun could replace the underlined words as the object in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builder pushed a muddy bike.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her   ○ them   ○ him   ○ 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personal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smiled at 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teacher smiled at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more about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can say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 (manner),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(time),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(place)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often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(frequency).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carefully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lifted the glass.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never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eats fish.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loudly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(how)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leaving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tomorrow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(when)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children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(where)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often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visit the park  (how often)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is drawing the heavy castles inside the garden gently.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is drawing the heavy castles inside the garden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gently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has pushed the enormous bike carefully.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has pushed the enormous bike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carefully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35808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Everyone looked upstairs.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176522" y="3035808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14496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14496"/>
            <a:ext cx="1906524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We are going to the beach tomorrow.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14496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61563" y="3714496"/>
            <a:ext cx="814959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63194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631944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children played outside.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63194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4631944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310631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310631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We often visit the park.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5310631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91481" y="5310631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08376"/>
            <a:ext cx="190652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cat crept silently.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08376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307324" y="3008376"/>
            <a:ext cx="814959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6565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656584"/>
            <a:ext cx="190652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always wears a hat.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656584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656584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656584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656584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752201" y="3656584"/>
            <a:ext cx="814959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304792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304792"/>
            <a:ext cx="190652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are going to the beach tomorrow.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4304792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4304792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4304792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4304792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122283" y="4304792"/>
            <a:ext cx="814959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95299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952999"/>
            <a:ext cx="190652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95299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95299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95299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952999"/>
            <a:ext cx="814959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4952999"/>
            <a:ext cx="814959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4609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tall </a:t>
            </a:r>
            <a:r>
              <a:rPr sz="2256" b="0" u="sng">
                <a:solidFill>
                  <a:srgbClr val="17213A"/>
                </a:solidFill>
                <a:latin typeface="Arial"/>
              </a:rPr>
              <a:t>artists</a:t>
            </a:r>
            <a:r>
              <a:rPr sz="2256" b="0" u="none">
                <a:solidFill>
                  <a:srgbClr val="17213A"/>
                </a:solidFill>
                <a:latin typeface="Arial"/>
              </a:rPr>
              <a:t> draw a delicate hill beyond the garden bravely.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61867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61867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23080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23080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3080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23080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84293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84293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5506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5506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teachers have drawn the rusty bridge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quickly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adverb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sailors take the parcel slowly.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sailors take the parcel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slowly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mends the muddy walls along the museum happily.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mends the muddy walls along the museum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happily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crept silently.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546604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sang happily.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birds flew away.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sometimes walk to school.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91481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call you later.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122283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birds flew away.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937242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often visit the park.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barked loudly.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307324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driver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mending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enormous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boat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silently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46604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3216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19828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1666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driver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33216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19828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19828" y="41666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6238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enormous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46604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33216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719828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546604" y="46238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0810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silently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46604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33216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19828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33216" y="50810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driver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following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bright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path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quickly.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307324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93936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80548" y="37094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1666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driver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307324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393936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480548" y="41666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480548" y="41666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6238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bright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307324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93936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480548" y="46238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46238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08101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path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07324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393936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80548" y="5081016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80548" y="5081016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has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followed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river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verb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was sleeping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slowly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adverb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953512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We seldom stay up past nine.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2953512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40760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It rarely snows in July.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991481" y="3540760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128007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128007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My brother usually cooks the tea.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4128007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715256"/>
            <a:ext cx="5257800" cy="7802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715256"/>
            <a:ext cx="1906524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baby was crying, but now she is asleep.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715256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715256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715256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715256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361563" y="4715256"/>
            <a:ext cx="814959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49554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5495544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dog waited nearby.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176522" y="5495544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2953512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My brother usually cooks the tea.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752201" y="2953512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40760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Mia carefully lifted the glass.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3540760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128007"/>
            <a:ext cx="5257800" cy="7802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128007"/>
            <a:ext cx="1906524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baby was crying, but now she is asleep.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4128007"/>
            <a:ext cx="814959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90829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908296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shop opens early on Saturdays.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122283" y="4908296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549554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5495544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We seldom stay up past nine.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0752201" y="5495544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Jack followed a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wooden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path carefully, and he pulled a wooden boat.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'wooden' describes a noun, so it is an adjective.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dog steals the cake </a:t>
            </a:r>
            <a:r>
              <a:rPr sz="1679" b="0" u="sng">
                <a:solidFill>
                  <a:srgbClr val="17213A"/>
                </a:solidFill>
                <a:latin typeface="Arial"/>
              </a:rPr>
              <a:t>quietly</a:t>
            </a:r>
            <a:r>
              <a:rPr sz="1679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94304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877562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24474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24474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'quietly' tells us more about a verb, so it is an adverb.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nurses are breaking a window towards the village patiently.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nurses are breaking a window towards the village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patiently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fox stole an old basket along the garden carefully.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fox stole an old basket along the garden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carefully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980944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Dad will arrive soon.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2980944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98671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He looked everywhere for his keys.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598671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216400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A kite was flying overhead.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4216400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834128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Mia carefully lifted the glass.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834128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5451855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runners finished the race bravely.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2546604" y="5451855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2953512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dog waited nearby.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937242" y="2953512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40760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teacher spoke gently to the new boy.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3540760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128007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128007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He looked everywhere for his keys.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4128007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71525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715256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runners finished the race bravely.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307324" y="4715256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530250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5302504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A kite was flying overhead.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9937242" y="5302504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Until the gardener is throwing the kite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clumsily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, a sleepy farmer is pushing a bench.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'clumsily' tells us more about a verb, so it is an adverb.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5476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Tom saw the hill </a:t>
            </a:r>
            <a:r>
              <a:rPr sz="1535" b="0" u="sng">
                <a:solidFill>
                  <a:srgbClr val="17213A"/>
                </a:solidFill>
                <a:latin typeface="Arial"/>
              </a:rPr>
              <a:t>bravely</a:t>
            </a:r>
            <a:r>
              <a:rPr sz="1535" b="0" u="none">
                <a:solidFill>
                  <a:srgbClr val="17213A"/>
                </a:solidFill>
                <a:latin typeface="Arial"/>
              </a:rPr>
              <a:t>, and he built the tent.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70529"/>
            <a:ext cx="5257800" cy="45476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3501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3501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3501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3501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21050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21050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795723"/>
            <a:ext cx="5257800" cy="320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25491"/>
            <a:ext cx="5257800" cy="65775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25491"/>
            <a:ext cx="5074920" cy="65775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87" b="0" u="none">
                <a:solidFill>
                  <a:srgbClr val="D11A2A"/>
                </a:solidFill>
                <a:latin typeface="Arial"/>
              </a:rPr>
              <a:t>'bravely' tells us more about a verb, so it is an adverb.</a:t>
            </a:r>
          </a:p>
          <a:p>
            <a:pPr algn="l">
              <a:lnSpc>
                <a:spcPct val="115000"/>
              </a:lnSpc>
            </a:pPr>
            <a:r>
              <a:rPr sz="108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manner: the dog barked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loudly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(how)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time: we are leaving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tomorrow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(when)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place: the children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outside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(where)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Recognising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sentences about a busy morning, each with an adverb of a different type (manner, time, place and frequency). Underline the adverbs.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