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find pronouns in sentences and to choose the right pronoun to take the place of a noun.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pronouns and choose the right one.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my, your, her, our, their: comes before a noun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Concise noun phrases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tiny.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was shy.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 sang.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tiny, shy bird sang.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was old.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was painted.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sank.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old, painted boat sank.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my noisy little brother   ○ ran down the stairs   ○ at the top of the hill   ○ quietly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found a letter in the post box.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letter in the post box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was sleepy. The cat was on the wall. The cat stretched.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cat was sleepy and the cat was on the wall and the cat stretched.   ○ The sleepy cat on the wall stretched.   ○ The cat was sleepy. It was on the wall. It stretched.   ○ The cat, which was sleepy, which was on the wall, stretched.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sleepy cat on the wall stretched.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a noun so that we do not have to repeat it. The pronoun must match the noun: one or many, he, she or it, and its job in the sentence.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him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That coat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mine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but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scarf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yours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I, you, he, she, it, we, they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(subject)  /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me, him, her, us, them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(object)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stands on its own and shows who owns something: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mine, yours, his, hers, ours, theirs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comes before a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my, your, his, her, our, their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told her a funny story.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told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funny story.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thanked me for the present.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thanked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 the present.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Aisha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threw the bright bags.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Hana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closed the door.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called her, but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did not answer.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found my coat under the bed.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doctors pushed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benches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followed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bright rivers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packed her bag, and she left.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packed her bag,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left.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to school with them.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walked to school with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tickets, and she kept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4660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982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63321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1982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46604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4660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3321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1982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19828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54660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1982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33216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lost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map, so we lent them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7324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93936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80548" y="3709416"/>
            <a:ext cx="1086612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4226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393936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480548" y="44226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307324" y="44226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8798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307324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93936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480548" y="48798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480548" y="48798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3370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33704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7324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93936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80548" y="5337048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93936" y="5337048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yours, or is it his?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pencil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yours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or is it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hers.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sailors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pulled the boat.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gentle pilots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broke the enormous windows.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'We cleaned our classroom.' the word 'our' is a personal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'Our' comes before the noun 'classroom', so it is a possessive determiner, not a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 red bike is hers.' the word 'hers' is a possessive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'Hers' stands in for 'her bike' and shows who owns it,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tired, Zara helped him carry his bag.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think the green jacket is yours, but you said it was his.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'They lost their map.' the word 'their' is a possessive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'Their' comes before the noun 'map', so it is a possessive determiner. The possessive pronoun would be 'theirs'.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the sentence 'The prize was hers, but she shared it with us.' the word 'it' is a personal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'It' takes the place of 'the prize', so it is a personal pronoun.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asked him whether the umbrella was his or hers.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whether the umbrella was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children arrived, the teacher gave them their books.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children arrived, the teacher gave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their books.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personal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I, you, he, she, it, we, they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(subject)  /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me, him, her, us, them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(object)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 pronoun: stands on its own and shows who owns something: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mine, yours, his, hers, ours, theirs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possessive determiner: comes before a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my, your, his, her, our, their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Rewrite a short paragraph from a story, replacing every repeated noun with a pronoun. Check that each pronoun matches the noun it replaces.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