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recognising noun phrases; creating concise noun phrases; writing concise noun phrases; using noun phrases.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with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phrase with extra detail added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short and clear, with no wasted words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robot was shiny. The robot was old. The robot beeped.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robot was shiny. It was old. It beeped.   ○ The shiny, old robot beeped.   ○ The robot was shiny and the robot was old and the robot beeped.   ○ The robot, which was shiny and old, beeped.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shiny, old robot beeped.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was ginger.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was sleepy.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yawned.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ginger, sleepy cat yawned.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tiny green frog   ○ very quickly   ○ under the water lily   ○ jumped into the pond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green frog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sentence, adding a prepositional phrase after the underlined noun.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bought a book.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bought a book about space.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castle was ancient. The castle was on the cliff. The castle gleamed.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castle was ancient. It was on the cliff. It gleamed.   ○ The castle was ancient and the castle was on the cliff and the castle gleamed.   ○ The ancient castle on the cliff gleamed.   ○ The castle, which was ancient, which was on the cliff, gleamed.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ancient castle on the cliff gleamed.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noun phrases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Finding the noun phrase in a sentence and saying how it has been expanded.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Creating concise noun phrases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Putting the detail into one noun phrase instead of several short sentences.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Writing concise noun phrases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Writing expanded noun phrases with adjectives and prepositional phrases that say a lot in a few words.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noun phrases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Choosing and writing noun phrases that give the reader the right detail.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red.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paper.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fell.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red, paper kite fell.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brown.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jumped up.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tiny, brown dog jumped up.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stopped.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old, tiny robot stopped.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red.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wooden.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bobbed.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red, wooden boat bobbed.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noisy little brother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noisy little brother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quietly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down the stairs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quietly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noisy little brother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noisy little brother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down the stairs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on the shelf is mine.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book on the shelf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mine.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smell of toast filled the kitchen.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smell of toast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filled the kitchen.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box was heavy. The box was in the attic. The box rattled.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heavy box in the attic rattled.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heavy box in the attic rattled.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box was heavy. It was in the attic. It rattled.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56937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56937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box, which was heavy, which was in the attic, rattled.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149595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149595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box was heavy and the box was in the attic and the box rattled.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cat was playful. The cat was by the window. The cat yawned.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 was playful. It was by the window. It yawned.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playful cat by the window yawned.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playful cat by the window yawned.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56937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56937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 was playful and the cat was by the window and the cat yawned.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149595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149595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cat, which was playful, which was by the window, yawned.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by the door.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 robot by the door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by the river.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glowed.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 house by the river glowed.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'under the old bridge'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preposition, so it is a prepositional phrase that adds detail to a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'very quickly'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no noun; it is an adverb with another adverb in front of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ran across the field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bunch of red roses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sat down beside her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best friend from school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1480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1480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1480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1480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1480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slice of cake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long, dark tunnel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middle of the night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908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908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house on the corner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6908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4000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4000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shy little rabbit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54000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house on the hill'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(house) is expanded by the prepositional phrase 'on the hill'.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box of chocolates'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(box) is expanded by the prepositional phrase 'of chocolates'.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explorer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found a cave.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weary explorer with a broken compass found a cave.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singer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bowed.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famous singer from Italy bowed.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castle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stood on the cliff.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ancient castle that guarded the bay stood on the cliff.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opened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box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opened the dusty wooden box that her grandmother had left.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'because the man waved'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subordinating conjunction, so it is a subordinate clause, not a noun phrase.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man who waved'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(man) is expanded by the relative clause 'who waved'.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Recognising noun phrases: Finding the noun phrase in a sentence and saying how it has been expanded.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Creating concise noun phrases: Putting the detail into one noun phrase instead of several short sentences.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Writing concise noun phrases: Writing expanded noun phrases with adjectives and prepositional phrases that say a lot in a few words.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Concise noun phrases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