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Noun phrases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Using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ud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60042"/>
            <a:ext cx="846277" cy="880567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opwat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Using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noun phrases with two adjectives, and with a prepositional phrase, to give detail in a sentence.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noun phrases to give detail.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Using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 phrase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noun with the words that go with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expanded noun phrase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noun phrase with extra detail added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adjective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describes a noun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starts with a preposition: in the garden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concise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short and clear, with no wasted words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Using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Writing concise noun phrases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Rewrite the sentence, adding two adjectives to the underlined noun phrase.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 cat sat on the wall.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My lazy ginger cat sat on the wall.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Join the sentences into one sentence. Use an expanded noun phrase with two adjectives.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tree was twisted.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tree was tall.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tree creaked.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twisted, tall tree creaked.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Rewrite the sentence, adding two adjectives to the underlined noun phrase.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saw a bird in the garden.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saw a tiny, colourful bird in the garden.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Join the sentences into one sentence. Use an expanded noun phrase with an adjective and a prepositional phrase.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bird was shy.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bird was in the nest.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bird watched us.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shy bird in the nest watched us.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Rewrite the sentence, adding a prepositional phrase after the underlined noun.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shop was closed.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shop on the corner was closed.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Using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Noun phrases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noun phrase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noun and the words that go with it. We can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expand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 with adjectives before the noun and a prepositional phrase after it. A good writer packs the detail into the noun phrase and keeps it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concise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was brown. The dog was shaggy. The dog barked.  → 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The brown, shaggy dog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barked.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234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8234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saw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 bird with a yellow beak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Using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adjectives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before the noun: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 tall, thin man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after the noun: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 man in the doorway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both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the tall, thin man in the doorway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waved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concise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one sentence with the detail inside the noun phrase, not three short sentences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Using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rabbit was brown. The rabbit was greedy. The rabbit twitched.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rabbit, which was brown and greedy, twitched.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65379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6537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rabbit was brown and the rabbit was greedy and the rabbit twitched.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55946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755946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brown, greedy rabbit twitched.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755946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755946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The brown, greedy rabbit twitched.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265724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265724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rabbit was brown. It was greedy. It twitched.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tower was narrow. The tower was tall. The tower collapsed.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tower, which was narrow and tall, collapsed.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narrow, tall tower collapsed.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The narrow, tall tower collapsed.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538776"/>
            <a:ext cx="5257800" cy="65379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538776"/>
            <a:ext cx="5074920" cy="6537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tower was narrow and the tower was tall and the tower collapsed.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265724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265724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tower was narrow. It was tall. It collapsed.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Using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box was dusty.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box was old.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box sat there.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dusty, old box sat there.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was muddy.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was noisy.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barked.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muddy, noisy dog barked.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Using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 the kitchen table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it was cold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delicious chocolate cake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delicious chocolate cake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baked a cake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noisy little brother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my noisy little brother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quietly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ran down the stairs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at the top of the hill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Using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bought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 book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bought a book about space.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'book'.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shop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closed.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shop on the corner was closed.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'shop'.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Using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bird was wild. The bird was by the pond. The bird sang.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bird was wild. It was by the pond. It sang.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65379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6537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bird, which was wild, which was by the pond, sang.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55946"/>
            <a:ext cx="5257800" cy="65379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755946"/>
            <a:ext cx="5074920" cy="6537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bird was wild and the bird was by the pond and the bird sang.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482894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482894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wild bird by the pond sang.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82894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82894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The wild bird by the pond sang.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house was white. The house was by the river. The house shook.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167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167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house was white and the house was by the river and the house shook.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6432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6432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white house by the river shook.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16432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16432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The white house by the river shook.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5696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5696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house, which was white, which was by the river, shook.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4962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4962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house was white. It was by the river. It shook.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Using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was tiny.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was on the sofa.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barked.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tiny dog on the sofa barked.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tower was grey.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tower was at the edge of the town.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tower stood.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50189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50189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grey tower at the edge of the town stood.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Using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'under the old bridge'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begins with a preposition, so it is a prepositional phrase that adds detail to a verb.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'very quickly'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has no noun; it is an adverb with another adverb in front of it.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Using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girl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waved.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girl in the red coat waved.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'girl'.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boy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won the race.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boy from Year 6 won the race.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'boy'.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Using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bird was yellow. The bird was wild. The bird was by the pond. The bird hopped.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bird, which was yellow and wild, which was by the pond, hopped.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6432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16432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yellow, wild bird by the pond hopped.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16432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16432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The yellow, wild bird by the pond hopped.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65696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65696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bird was yellow. It was wild. It was by the pond. It hopped.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49620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49620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bird was yellow and the bird was wild and the bird was by the pond and the bird hopped.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bird was shy. The bird was brown. The bird was by the pond. The bird flew away.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167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167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bird, which was shy and brown, which was by the pond, flew away.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64329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64329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bird was shy and the bird was brown and the bird was by the pond and the bird flew away.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5698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5698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shy, brown bird by the pond flew away.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5698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5698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The shy, brown bird by the pond flew away.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49620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49620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bird was shy. It was brown. It was by the pond. It flew away.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Using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was fluffy.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was thin.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was in the basket.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purred.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0189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50189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fluffy, thin cat in the basket purred.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was tiny.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was muddy.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was on the sofa.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wagged its tail.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50189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50189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tiny, muddy dog on the sofa wagged its tail.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Using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expanding the underlined noun phrase with 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and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opened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 box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She opened the dusty wooden box that her grandmother had left.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expansion that keeps the original words.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expanding the underlined noun phrase with 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and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explorer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found a cave.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weary explorer with a broken compass found a cave.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expansion that keeps the original words.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Using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'the man who waved'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(man) is expanded by the relative clause 'who waved'.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'every pupil in Year 6'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(pupil) is expanded by the prepositional phrase 'in Year 6'.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Using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adjectives: before the noun: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 tall, thin man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prepositional phrase: after the noun: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 man in the doorway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both: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 tall, thin man in the doorway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waved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Using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Describe a room in a story. Write six sentences, each with an expanded noun phrase of two adjectives and a noun, and add a prepositional phrase to three of them.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