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write concise expanded noun phrases and to add detail to a sentence in the noun phrase.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a concise expanded noun phrase.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clear, with no wasted words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Creating concise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was brown.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was tiny.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barked.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brown, tiny dog barked.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dusty. The box was heavy. The box sat there.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box, which was dusty and heavy, sat there.   ○ The box was dusty. It was heavy. It sat there.   ○ The dusty, heavy box sat there.   ○ The box was dusty and the box was heavy and the box sat there.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dusty, heavy box sat there.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was tall.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was quiet.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house stood.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tall, quiet house stood.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tree was old. The tree was in the park. The tree swayed.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tree was old. It was in the park. It swayed.   ○ The tree, which was old, which was in the park, swayed.   ○ The old tree in the park swayed.   ○ The tree was old and the tree was in the park and the tree swayed.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tree in the park swayed.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kite was paper.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kite was in the sky.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kite tugged.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paper kite in the sky tugged.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We can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with adjectives before the noun and a prepositional phrase after it. A good writer packs the detail into the noun phrase and keeps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was brown. The dog was shaggy. The dog barked.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 brown, shaggy dog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bird with a yellow beak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tall, thin 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in the doorway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both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waved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sentence with the detail inside the noun phrase, not three short sentences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big, hairy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'dog'.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My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sat on the wall.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lazy ginger cat sat on the wall.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'cat'.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greedy.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twitched.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greedy rabbit twitched.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fluffy.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ginger.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purred.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fluffy, ginger cat purred.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bird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saw a tiny, colourful bird in the garden.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'bird'.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climbed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after lunch.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climbed the steep, rocky hill after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'hill'.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quiet.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on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stood.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quiet house on the hill stood.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shady.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was behind the school.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tree swayed.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shady tree behind the school swayed.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leaky.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near the bridge.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bobbed.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leaky boat near the bridge bobbed.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rusty.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by the door.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stopped.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rusty robot by the door stopped.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shy.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wild.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was in the nest.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 flew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shy, wild bird in the nest flew away.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painted.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by the jetty.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sank.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painted, old boat by the jetty sank.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kite was red. The kite was paper. The kite was above the park. The kite dipped.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kite, which was red and paper, which was above the park, dipped.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red, paper kite above the park dipped.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red, paper kite above the park dipped.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kite was red. It was paper. It was above the park. It dipped.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kite was red and the kite was paper and the kite was above the park and the kite dipped.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0835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The tower was grey. The tower was tall. The tower was at the edge of the town. The tower leaned.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24123"/>
            <a:ext cx="5257800" cy="5852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24123"/>
            <a:ext cx="5074920" cy="5852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tower, which was grey and tall, which was at the edge of the town, leaned.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824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824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grey, tall tower at the edge of the town leaned.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824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824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The grey, tall tower at the edge of the town leaned.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557979"/>
            <a:ext cx="5257800" cy="5852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557979"/>
            <a:ext cx="5074920" cy="5852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tower was grey and the tower was tall and the tower was at the edge of the town and the tower leaned.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16347"/>
            <a:ext cx="5257800" cy="5852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16347"/>
            <a:ext cx="5074920" cy="5852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The tower was grey. It was tall. It was at the edge of the town. It leaned.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singer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bowed.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famous singer from Italy bowed.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expanding the underlined noun phrase with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adjective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castle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stood on the cliff.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ancient castle that guarded the bay stood on the cliff.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expansion that keeps the original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paper.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over the hill.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dipped.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paper kite over the hill dipped.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wooden.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in the attic.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tipped over.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old, wooden box in the attic tipped over.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'because the man waved'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subordinating conjunction, so it is a subordinate clause,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'every pupil in Year 6'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(pupil) is expanded by the prepositional phrase 'in Year 6'.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adjectives: before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prepositional phrase: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in the doorway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both: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 in the doorway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waved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Writing concise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a picture from a book. Write three sentences about it, each with an expanded noun phrase that uses an adjective and a prepositional phrase.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