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join short sentences into one sentence by putting the detail into an expanded noun phrase.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pack detail into one concise noun phrase.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wooden gate creaked in the wind.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old wooden gate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creaked in the wind.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enormous black dragon   ○ behind the mountain   ○ flew over the village   ○ slowly and silently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enormous black dragon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tiny kitten under the table began to purr.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kitten under the table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found in the attic   ○ a box of old photographs   ○ opened the old box   ○ in the dusty attic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flock of geese flew over the lake.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 flock of geese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flew over the lake.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We can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with adjectives before the noun and a prepositional phrase after it. A good writer packs the detail into the noun phrase and keeps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was brown. The dog was shaggy. The dog barked.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 brown, shaggy 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both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sentence with the detail inside the noun phrase, not three short sentences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tall.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twisted.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swayed.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tall, twisted tree swayed.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empty.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glowed.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old, empty house glowed.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kite was tiny. The kite was paper. The kite dipped.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kite was tiny and the kite was paper and the kite dipped.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28007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28007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kite, which was tiny and paper, dipped.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kite was tiny. It was paper. It dipped.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tiny, paper kite dipped.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The tiny, paper kite dipped.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boat was red. The boat was painted. The boat rocked.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red, painted boat rocked.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The red, painted boat rocked.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93692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93692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boat was red and the boat was painted and the boat rocked.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boat was red. It was painted. It rocked.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boat, which was red and painted, rocked.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kite'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only a determiner and a noun; nothing adds detail to the noun.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gentle, kind teacher'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(teacher) is expanded by two adjectives.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shy.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hid.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shy rabbit hid.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painted.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rocked.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painted, old boat rocked.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tower was ancient. The tower was by the sea. The tower stood.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 was ancient and the tower was by the sea and the tower stood.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 was ancient. It was by the sea. It stood.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5696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5696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ancient tower by the sea stood.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ancient tower by the sea stood.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49595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149595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tower, which was ancient, which was by the sea, stood.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kite was bright. The kite was in the sky. The kite dipped.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kite, which was bright, which was in the sky, dipped.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bright kite in the sky dipped.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bright kite in the sky dipped.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 was bright and the kite was in the sky and the kite dipped.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 was bright. It was in the sky. It dipped.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greedy.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behind the shed.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hopped.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greedy rabbit behind the shed hopped.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over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tugged.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 kite over the hill tugged.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cat was fluffy. The cat was on the wall. The cat hid.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cat was fluffy and the cat was on the wall and the cat hid.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4616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4616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cat was fluffy. It was on the wall. It hid.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5946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5946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cat, which was fluffy, which was on the wall, hid.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8289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8289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fluffy cat on the wall hid.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8289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8289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fluffy cat on the wall hid.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tree was twisted. The tree was behind the school. The tree creaked.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 was twisted. It was behind the school. It creaked.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twisted tree behind the school creaked.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twisted tree behind the school creaked.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tree, which was twisted, which was behind the school, creaked.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 was twisted and the tree was behind the school and the tree creaked.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shy.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by the pond.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sang.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shy bird by the pond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on the shelf.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robot on the shelf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crooked.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empty.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behind the church.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shook.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89813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89813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crooked, empty house behind the church shook.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white.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fluffy.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by the fence.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twitched.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white, fluffy rabbit by the fence twitched.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cat was thin. The cat was fluffy. The cat was on the wall. The cat hid.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thin and the cat was fluffy and the cat was on the wall and the cat hid.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thin, fluffy cat on the wall hid.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thin, fluffy cat on the wall hid.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thin. It was fluffy. It was on the wall. It hid.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cat, which was thin and fluffy, which was on the wall, hid.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tower was grey. The tower was stone. The tower was by the sea. The tower leaned.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grey, stone tower by the sea leaned.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grey, stone tower by the sea leaned.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964304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964304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 was grey and the tower was stone and the tower was by the sea and the tower leaned.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 was grey. It was stone. It was by the sea. It leaned.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tower, which was grey and stone, which was by the sea, leaned.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man who waved'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(man) is expanded by the relative clause 'who waved'.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'waved to the crowd'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verb, so it is a verb phrase and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both: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 in the doorway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waved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Creating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short sentences about a creature you have invented. Then join them into two sentences with expanded noun phrases.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