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noun phrases with adjectives and prepositional phrases, and to tell them from other groups of words.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noun phrase in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short and clear, with no wasted words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Expanded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girl waved at the bus.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tall girl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waved at the bus.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behind the mountain   ○ the enormous black dragon   ○ flew over the village   ○ slowly and silently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enormous black dragon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sentence, adding a prepositional phrase after the underlined noun.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was closed.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shop on the corner was closed.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tiny kitten under the table began to purr.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kitten under the table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followed the narrow, winding path that led to the beach.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followed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narrow, winding path that led to the beach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We can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with adjectives before the noun and a prepositional phrase after it. A good writer packs the detail into the noun phrase and keeps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concise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was brown. The dog was shaggy. The dog barked.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 brown, shaggy dog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bird with a yellow beak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before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tall, thin man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man in the doorway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both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waved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sentence with the detail inside the noun phrase, not three short sentences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girl waved at the bus.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tall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 at the bus.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found a shiny red coin in the grass.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found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 shiny red coin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 the grass.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water lily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jumped into the pond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very quickly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tiny green frog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tiny green frog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it was cold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baked a cake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delicious chocolate cake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delicious chocolate cake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the kitchen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ran across the field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best friend from school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shy little rabbit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on the corner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336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336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2336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9428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9428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9428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9428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9428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 a small cottage by the sea.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 small cottage by the sea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on the shelf is mine.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book on the shelf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mine.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gentle, kind teacher'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(teacher) is expanded by two adjectives.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kite'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only a determiner and a noun; nothing adds detail to the noun.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found in the attic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dusty attic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opened the old box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box of old photographs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box of old photographs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wearing a scarf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to the gate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the scarf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with the scarf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 with the scarf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found a letter in the post box.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found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 letter in the post box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flock of geese flew over the lake.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 flock of geese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flew over the lake.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on the corner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284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0284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40284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new teacher from Spain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shy little rabbit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000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000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sat down beside her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4000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4000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sat down beside her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new teacher from Spain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80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1480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house on the hill'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(house) is expanded by the prepositional phrase 'on the hill'.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followed the narrow, winding path that led to the beach.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followed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narrow, winding path that led to the beach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tallest tree in the forest was struck by lightning.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tallest tree in the forest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struck by lightning.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sang in the school choir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school choir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choir sang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pupil in the school choir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pupil in the school choir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the choir sang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pupil in the school choir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pupil in the school choir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sang in the school choir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school choir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'waved to the crowd'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verb, so it is a verb phrase and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'because the man waved'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subordinating conjunction, so it is a subordinate clause, not a noun phrase.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adjectives: before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prepositional phrase: after the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man in the doorway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both: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tall, thin man in the doorway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waved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Noun phrases · Recognising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an expanded noun phrase in a book. Copy each one, underline the noun phrase and circle the noun in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