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find and write expanded noun phrases with adjectives and prepositional phrases.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and write expanded noun phrases.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clear, with no wasted words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adverbs of possibility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adverb makes the sentence sound least certain?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I will bake a cake.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Certainly   ○ Maybe   ○ Surely   ○ Definitely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Maybe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so that it is less certain. Use the adverb maybe.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will come.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Maybe she will come.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adverb makes the sentence sound most certain?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is  open by now.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surely   ○ probably   ○ possibly   ○ perhaps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surely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so that it is less certain. Use the adverb probably.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have lost the way.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have probably lost the way.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is less certain. Use the adverb possibly.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storm has passed.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storm has possibly passed.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Expanded 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We can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with adjectives before the noun and a prepositional phrase after it. A good writer packs the detail into the noun phrase and keeps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was brown. The dog was shaggy. The dog barked.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 brown, shaggy dog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bird with a yellow beak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tall, thin 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in the doorway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both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waved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sentence with the detail inside the noun phrase, not three short sentences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sleepy black cat lay by the fire.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 sleepy black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lay by the fire.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youngest sister baked a cake.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My youngest sister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baked a cake.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down the stairs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noisy little brother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tiny green frog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tiny green frog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jumped into the pond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very quickly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water lily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shy little rabbit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very slowly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0284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0284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very slowly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40284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best friend from school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sat down beside her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girl in the corner dropped her ticket.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girl in the corner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dropped her ticket.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on the hill was built in 1200.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castle on 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built in 1200.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followed the narrow, winding path that led to the beach.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followed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narrow, winding path that led to the beach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stranger in the doorway vanished into the fog.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stranger in the doorway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vanished into the fog.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sang in the school choir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choir sang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pupil in the school choir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pupil in the school choir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school choir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long, winding road to the sea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long, winding road to the sea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winding along to the sea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road to the sea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the road meets the sea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bottom of the garden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284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0284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ran across the field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40284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000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000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4000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on the corner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4000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4000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4000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'waved to the crowd'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verb, so it is a verb phrase and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'because the man waved'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subordinating conjunction, so it is a subordinate clause,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castle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stood on the cliff.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ancient castle that guarded the bay stood on the cliff.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singer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bowed.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famous singer from Italy bowed.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adjectives: before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prepositional phrase: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in the doorway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both: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 in the doorway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waved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description of a creature from a story you know. Use at least four expanded noun phrases with adjectives and a prepositional phrase.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