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choose an adverb of possibility that gives the meaning you want and to change a sentence to make it more or less certain.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an adverb to show how certain I am.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possibility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how likely or certain something 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certain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sure to happen or be true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probable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likely, but not sure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possible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may or may not happen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adverbs of possibility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adverb of possibility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surely be there by six.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surely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adverb of possibility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answer is obviously wrong.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answer is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obviously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wrong.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adverb makes the sentence sound least certain?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 go to the beach.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perhaps   ○ surely   ○ definitely   ○ certainly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perhaps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adverb of possibility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parcel will undoubtedly arrive before Friday.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undoubtedly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adverb makes the sentence sound least certain?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has  forgotten her keys.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probably   ○ certainly   ○ obviously   ○ possibly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possibly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Choosing an adverb of possibility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Adverbs of possibility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 the reader how certain the writer is. Some show that something is sure to happen, some that it is probable and some that it is only possible.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will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definitely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rain.  /  It will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probably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rain.  /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Perhaps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will rain.</a:t>
            </a:r>
          </a:p>
        </p:txBody>
      </p:sp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more certain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Perhaps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will rain.  →  It will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definitely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rain.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less certain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will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certainly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rain.  →  It will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possibly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rain.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where it goes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at the start, before the verb or at the end: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Perhaps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will win.  We will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probably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will ______ win.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perhaps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maybe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certainly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certainly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______ rain tomorrow.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perhaps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definitely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definitely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maybe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perhaps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will win.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Perhaps the team will win.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'Perhaps' placed at the start; 'The team will perhaps win' is also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probably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will rain.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It will probably rain.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'Probably' must go before 'rain' (or before 'will').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34056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8183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2312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surely win the match.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34056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758183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82312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734056" y="3063240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possibly win the match.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34056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758183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82312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782312" y="3772408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Maybe the bus will be late.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34056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758183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82312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82312" y="4481576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Perhaps it will snow tonight.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34056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758183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82312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82312" y="5190744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494776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18904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43032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possibly win the match.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494776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518904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543032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543032" y="3063240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will probably snow tonight.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494776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18904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543032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518904" y="3772408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surely win the match.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494776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518904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543032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494776" y="4481576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Maybe the bus will be late.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494776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518904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543032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543032" y="5190744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 than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'certainly'?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storm has ______ passed.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definitely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obviously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probably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probably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undoubtedly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is ______ open by now.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probably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surely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surely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perhaps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probably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have lost the way.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 have probably lost the way.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'probably'.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possibly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storm has passed.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storm has possibly passed.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'possibly'.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'Probably' shows more certainty than 'possibly'.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Something that is probable is more likely than something that is only possible.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sentences 'It will rain' and 'It will possibly rain' show the same certainty.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'Possibly' makes the second sentence less certain.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more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surely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is open.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shop is surely open.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'surely'.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more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obviously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answer is wrong.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answer is obviously wrong.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'obviously'.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parcel will ______ arrive before Friday.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presumably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probably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undoubtedly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undoubtedly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 than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'probably'?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will ______ flood.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certainly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definitely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possibly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undoubtedly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more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evidently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has been here.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Evidently someone has been here.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'evidently'.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presumably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meeting will be postponed.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Presumably the meeting will be postponed.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'presumably'.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Adverbs of possibility are the only way to show degrees of possibility.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Modal verbs such as might, should and must can also show degrees of possibility.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'Presumably' and 'undoubtedly' show the same level of certainty.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'Undoubtedly' means there is no doubt; 'presumably' means the writer is only supposing.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possibly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will flood.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river will possibly flood.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'possibly'.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more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undoubtedly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parcel will arrive on Friday.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parcel will undoubtedly arrive on Friday.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'undoubtedly'.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 than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'probably'?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will ______ flood.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possibly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undoubtedly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certainly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definitely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ice is ______ too thin to walk on.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evidently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undoubtedly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probably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possibly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more certain: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Perhaps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will rain.  →  It will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definitely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rain.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less certain: It will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certainly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rain.  →  It will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possibly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rain.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where it goes: at the start, before the verb or at the end: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Perhaps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will win.  We will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probably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win.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prediction for your next sports day. Use six different adverbs of possibility and say how certain each one makes you sound.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