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60042"/>
            <a:ext cx="846277" cy="880567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choose a modal verb that gives the meaning you want and to change a sentence to make it more or less certain.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a modal verb to say what I mean.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modal verb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verb like can, might or must that goes before another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certain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sure to happen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probable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likely, but not sure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possible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may or may not happen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modal verbs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modal 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Will you help me carry this?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Underline the modal 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Pupils may leave when the bell rings.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Pupils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may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leave when the bell rings.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modal verb shows the least certainty?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 snow tonight.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must   ○ should   ○ will   ○ might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might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modal verb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will be delighted when he hears the news.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will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modal verb shows ability?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 ride a bike without stabilisers.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must   ○ should   ○ can   ○ shall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can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Choosing a modal verb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modal 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before another verb and tells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how certain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something is. It never changes its form (she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not she cans).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might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rain.  (possible)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bus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will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be late.  (certain)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more certain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might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rain.  →  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rain.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less certain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will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rain.  →  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could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rain.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advice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You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should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wear a coat.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permission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You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may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go out to play.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certainty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______ go to the park.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could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will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That ______ be the postman.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might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could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must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might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only possible.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rains tomorrow.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It might rain tomorrow.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'It might rain tomorrow.'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could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possible.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go to the beach.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could go to the beach.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'We could go to the beach.'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3405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58183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231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should rain this afternoon.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3405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758183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78231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58183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will rain this afternoon.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3405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3758183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78231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734056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should be late.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3405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758183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78231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758183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That must be the answer.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3405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758183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8231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2734056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how certain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the sentence sounds.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494776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Certain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18904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Probable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43032" y="2606040"/>
            <a:ext cx="10241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Possible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might rain this afternoon.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494776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518904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543032" y="3063240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543032" y="3063240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7724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772408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may be late.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494776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18904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543032" y="3772408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543032" y="3772408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4481576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4481576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That must be the answer.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494776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518904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543032" y="4481576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494776" y="4481576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5190744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5190744"/>
            <a:ext cx="209397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bus should be late.</a:t>
            </a:r>
          </a:p>
        </p:txBody>
      </p:sp>
      <p:sp>
        <p:nvSpPr>
          <p:cNvPr id="69" name="Rectangle 68"/>
          <p:cNvSpPr/>
          <p:nvPr/>
        </p:nvSpPr>
        <p:spPr>
          <a:xfrm>
            <a:off x="8494776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518904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543032" y="5190744"/>
            <a:ext cx="102412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518904" y="5190744"/>
            <a:ext cx="102412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ability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______ ride a bike without stabilisers.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shall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must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modal verb shows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______ wear a coat today.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will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should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should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46989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46989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04825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04825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might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only possible.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leave early.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might leave early.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'They might leave early.'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must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you are certain.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knows the answer.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He must know the answer.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'He must know the answer.'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'Should' can be used to give advice.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'You should drink water.'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'She cans swim' is correct.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modal verb does not change its form for he, she or it, so it should be 'She can swim'.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should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probable.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arrives before lunch.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should arrive before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'She should arrive before lunch.'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may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possible.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match is cancelled.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match may be cancelled.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'The match may be cancelled.'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least certainty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train will be late.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train might be late.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train might be late.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train should be late.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train must be late.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uses a modal verb to give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advice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should check your work.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You should check your work.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are checking your work.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checked your work.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have checked your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should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probable.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weather improves by the weekend.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weather should improve by the weekend.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'The weather should improve by the weekend.'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must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you are certain.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forgotten her keys.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must have forgotten her keys.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'She must have forgotten her keys.'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'She must have forgotten', the word 'have' is a modal verb.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'Must' is the modal verb; 'have' is an auxiliary verb followed by the past participle 'forgotten'.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'Will' always shows a promise.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921561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92156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'Will' can show a promise, but it also shows certainty or the future: 'The shop will open at nine.'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will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certain.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results are ready on Monday.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results will be ready on Monday.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'The results will be ready on Monday.'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using the modal verb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could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show it is only possible.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ice is too thin.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ice could be too thin.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'The ice could be too thin.'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might be correct.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may be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must be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answer must be correct.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could be correct.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most certainty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could be correct.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must be correct.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answer must be correct.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may be correct.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answer might be correct.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more certain: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might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rain.  → 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rain.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less certain: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will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rain.  →  It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could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rain.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advice: You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should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wear a coat.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Modal verbs and adverbs of possibility · Using modal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the rules for a new school club using must, should, may and could. Say what each modal verb tells the reader.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