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modal verbs in sentences and to say how certain they make the sentence sound.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modal verbs.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modal 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like can, might or must that goes before another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sure to happen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likely, but not 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may or may not happen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Which tense?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nurses had hidden the narrow bag.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present   ○ past perfect   ○ simple past   ○ past progressive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perfect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present progressive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Chloe  (catch) a kite.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is catching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artists had taken the enormous lamp.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present progressive   ○ past perfect   ○ future   ○ simple past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Noah builds a golden bridge quietly.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Noah has built a golden bridge quietly.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gentle drivers have washed a boat.   ○ Ravi hurried.   ○ The doctor has wandered.   ○ The quiet baker has sat.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hurried.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Modal 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modal 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another verb and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certain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is. It never changes its form (she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not she cans).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(possible)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bus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be late.  (certain)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will, must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parcel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arrive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should, would, ought 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parcel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should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arrive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might, may, could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the parcel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might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arrive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other jobs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ability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can swim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), permission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may leave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), advice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should rest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Will you help me carry this?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help me carry this?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must wear a helmet.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must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wear a helmet.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3405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3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should be late.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8231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be late.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should rain this afternoon.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might rain this afternoon.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9477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18904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303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 must be the answer.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might rain this afternoon.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should rain this afternoon.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should be late.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49477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modal verb is followed by the base form of another verb.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can swim, might rain, should go.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'I can swim', the word 'swim' is a modal verb.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'Can' is the modal verb; 'swim' is the main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can speak three languages.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speak three languages.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may be cancelled.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 cancelled.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go to the park.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could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______ snow tonight.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might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3405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3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must be the new teacher.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8231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should arrive tomorrow.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will arrive tomorrow.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might arrive tomorrow.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9477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18904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303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might arrive tomorrow.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will arrive tomorrow.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could be the new teacher.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should be the new teacher.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49477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results may not be ready until next week.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not be ready until next week.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modal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will be delighted when he hears the news.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 delighted when he hears the news.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permission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______ leave the table now.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______ ride a bike without stabilisers.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shall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cans swim'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modal verb does not change its form for he, she or it, so it should be 'She can swim'.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'You may leave', the word 'may' shows permission.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tells you that you are allowed to leave.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29076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1531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3985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should be the new teacher.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076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021531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13985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21531" y="2980944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weather will improve by Friday.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29076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021531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13985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129076" y="3598671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488996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ice may be too thin.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29076" y="4216400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021531" y="4216400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13985" y="4216400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913985" y="4216400"/>
            <a:ext cx="89245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625847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625847"/>
            <a:ext cx="2488996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ice must be too thin.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29076" y="4625847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021531" y="4625847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13985" y="4625847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129076" y="4625847"/>
            <a:ext cx="89245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03529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035295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weather might improve by Friday.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29076" y="503529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021531" y="503529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913985" y="503529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913985" y="5035295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889796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82251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674705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must be the new teacher.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889796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82251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74705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889796" y="2980944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488996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That could be the answer.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889796" y="3598671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782251" y="3598671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674705" y="3598671"/>
            <a:ext cx="892454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674705" y="3598671"/>
            <a:ext cx="89245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008119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008119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It will rain this afternoon.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889796" y="4008119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782251" y="4008119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674705" y="4008119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889796" y="4008119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625847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625847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weather will improve by Friday.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889796" y="4625847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782251" y="4625847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674705" y="4625847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889796" y="4625847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243575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parcel should arrive tomorrow.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889796" y="524357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782251" y="524357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674705" y="524357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782251" y="5243575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'Will' always shows a promise.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'Will' can show a promise, but it also shows certainty or the future: 'The shop will open at nine.'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'She must have forgotten', the word 'have' is a modal verb.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'Must' is the modal verb; 'have' is an auxiliary verb followed by the past participle 'forgotten'.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modal verb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solved the puzzle.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can solve the puzzle.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can solve the puzzle.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solved the puzzle.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solving the puzzle.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modal verb to give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 checking your work.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have checked your work.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should check your work.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should check your work.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checked your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certain: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will, must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parcel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arrive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probable: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should, would, ought 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parcel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should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arrive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possible: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might, may, could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parcel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might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arrive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six sentences with a modal verb in a book. Copy them and underline each modal verb. Put them in order from least to most certain.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