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1.png"/><Relationship Id="rId7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Verb tenses and the perfect 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the past, present and future tenses in their simple, progressive and perfect forms.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choose the right tense.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a verb that shows when something happens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simple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plain form of the verb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progressive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-ing form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has, have, had or will have with a past participle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the perfect form in sentences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Rewrite the sentence so that it is in the past perfect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Jack has carried a basket.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Jack had carried a basket.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 verb in brackets in the present perfect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artist  (draw) a bridge.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has drawn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Rewrite the sentence so that it is in the present perfect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gentle driver had carried the shiny bags.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gentle driver has carried the shiny bags.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verb in brackets in the present perfect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sleepy foxes  (catch) the balls.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have caught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so that it is in the future perfect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had hidden the delicate buckets eagerly.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dog will have hidden the delicate buckets eagerly.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Choosing a tense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Ask two questions: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action (past, present or future)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what kind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it (simple, progressive or perfect)?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walked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to school.  /  She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had walked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to school.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They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will walk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  /  They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will have walked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walk.  I am walking.  I have walked.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walked.  I was walking.  I had walked.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future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will walk.  I will have walked.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was shouting along the market.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progressive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 horses fell behind the playground.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nurses ______ (pull) the bright buckets.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had pulled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horses ______ (find) a shiny kite.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find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had opened a muddy parcel behind the village.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perfect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arrives near the market.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artist sings loudly.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artist will sing loudly.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noisy pilot sang bravely.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noisy pilot sings bravely.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sailor fixed a bike.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bakers opened the muddy doors.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owl hurried.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driver has wandered.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driver has wandered.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happy nurse lifted the basket.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Omar found a lamp.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teacher carried the rusty bucket.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 has shouted.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farmer has shouted.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driver ______ (open) a shed.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will open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clever doctor ______ (take) a muddy kite.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takes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noisy doctors will throw the ball carefully.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future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will have fixed the fence slowly.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future perfect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is following the wooden rivers gently.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teacher has followed the wooden rivers gently.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has followed the old path quickly.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Omar will have followed the old path quickly.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'Omar had chased the wooden kites.' is in the past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'had chased' uses 'had' with the past participle, so it is the past perfect.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teacher was singing.' is in the simple past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'was singing' uses 'was' or 'were' with the -ing form, so it is the past progressive, not the simple past.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______ (build) the bridge.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had built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______ (hide) the bags.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will hide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'A fox is chasing the kites.' is in the future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'is chasing' uses 'is' or 'are' with the -ing form, so it is the present progressive, not the future perfect.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farmer will hide the bucket.' is in the past progressive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'will hide' uses 'will' with the base verb, so it is the future, not the past progressive.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cheerful hedgehogs have stolen the ball inside the museum quickly.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cheerful hedgehogs had stolen the ball inside the museum quickly.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future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had broken the window across the market bravely.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Omar will have broken the window across the market bravely.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present: I walk.  I am walking.  I have walked.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past: I walked.  I was walking.  I had walked.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future: I will walk.  I will have walked.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Which tense?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story about a school trip in the past tense. Then rewrite the first four sentences in the present tense and in the future tense.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