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7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7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9.png"/><Relationship Id="rId7" Type="http://schemas.openxmlformats.org/officeDocument/2006/relationships/image" Target="../media/image10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1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7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7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7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7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7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7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7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7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7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7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7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7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12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4.png"/><Relationship Id="rId7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5 · SPaG · Verb tenses and the perfect form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4800" b="1" u="none">
                <a:solidFill>
                  <a:srgbClr val="17213A"/>
                </a:solidFill>
                <a:latin typeface="Dreaming Outloud Pro"/>
              </a:rPr>
              <a:t>Using the perfect form in sentences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stopwatch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58670"/>
            <a:ext cx="846277" cy="881938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73758"/>
            <a:ext cx="846277" cy="866851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tir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58670"/>
            <a:ext cx="846277" cy="881938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teacher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58670"/>
            <a:ext cx="864108" cy="881938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idea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58670"/>
            <a:ext cx="846277" cy="881938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Verb tenses and the perfect form · Using the perfect form in sentences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change a sentence from one perfect form to another and to choose the right form.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the right perfect form.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Verb tenses and the perfect form · Using the perfect form in sentences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perfect form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verb group with a helping verb and a past participle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helping verb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has, have, had or will have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past participle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the verb form used after has, have and had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tense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the form of a verb that shows when something happens</a:t>
            </a:r>
          </a:p>
        </p:txBody>
      </p:sp>
      <p:pic>
        <p:nvPicPr>
          <p:cNvPr id="19" name="Picture 18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Verb tenses and the perfect form · Using the perfect form in sentences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Recognising the perfect form in sentences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Which tense is the sentence below written in?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Ravi has found the heavy kettles.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past perfect   ○ present perfect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present perfect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Circle the verb or verbs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Priya will have hidden the wooden kites.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will, have, hidden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Which tense is the sentence below written in?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Hana has mended the gates beyond the museum quietly.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future perfect   ○ present perfect   ○ past perfect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present perfect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Three of the sentences are in the same tense. Tick the odd one out.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The artists had hurried.   ○ The teachers had drawn a golden kite.   ○ The rabbit had jumped.   ○ The happy builder has fixed the delicate shed.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 happy builder has fixed the delicate shed.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Which tense is the sentence below written in?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gardener has lifted the narrow parcels patiently.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past perfect   ○ present perfect   ○ future perfect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present perfect</a:t>
            </a:r>
          </a:p>
        </p:txBody>
      </p:sp>
      <p:pic>
        <p:nvPicPr>
          <p:cNvPr id="19" name="Picture 18" descr="think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Verb tenses and the perfect form · Using the perfect form in sentences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Choosing the perfect form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12801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Choose the helping words to match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when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the action is complete: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has / have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(now),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had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(before another past event) or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will have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(by a future time).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017520"/>
            <a:ext cx="10881360" cy="13182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017520"/>
            <a:ext cx="10515600" cy="13182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We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have finished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.  →  We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had finished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.  →  We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will have finished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10" name="Picture 9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Verb tenses and the perfect form · Using the perfect form in sentences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now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17520" y="1536192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I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have eaten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my lunch.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2670048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8368" y="2697479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before another past event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17520" y="2697479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I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had eaten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my lunch before Dad called.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831335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3858768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by a future time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017520" y="3858768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I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will have eaten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my lunch by one o’clock.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Verb tenses and the perfect form · Using the perfect form in sentences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it is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present perfect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tense.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nurses had carried the kettles.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nurses have carried the kettles.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it is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present perfect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tense.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 quiet sailor had arrived.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 quiet sailor has arrived.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Verb tenses and the perfect form · Using the perfect form in sentences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the verb in brackets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past perfect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tense to complete the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curious sailors ______ (fix) the shiny door.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had fixed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the verb in brackets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past perfect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tense to complete the sentence.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tall artists ______ (draw) the river.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had drawn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Verb tenses and the perfect form · Using the perfect form in sentences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it is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past perfect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tense.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Noah has mended the boat.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Noah had mended the boat.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it is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present perfect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tense.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gentle horse had waited.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gentle horse has waited.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Verb tenses and the perfect form · Using the perfect form in sentences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the verb in brackets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past perfect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tense to complete the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quiet fox ______ (find) the muddy lamps.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had found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Write the verb in brackets in the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present perfect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tense to complete the sentence.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 happy sailor ______ (build) the walls.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has built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Verb tenses and the perfect form · Using the perfect form in sentences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below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0345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23" b="0" u="none">
                <a:solidFill>
                  <a:srgbClr val="17213A"/>
                </a:solidFill>
                <a:latin typeface="Arial"/>
              </a:rPr>
              <a:t>The sentence 'Chloe has carried a muddy bag.' is in the present perfect tense.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648504"/>
            <a:ext cx="5257800" cy="35432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112562"/>
            <a:ext cx="5257800" cy="78965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112562"/>
            <a:ext cx="5074920" cy="78965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The verb 'has carried' uses 'has' or 'have' with the past participle, so it is the present perfect.</a:t>
            </a:r>
          </a:p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Accept any answer that names the verb and the pattern it follows.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below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sentence 'A driver had fixed a kettle.' is in the past perfect tense.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The verb 'had fixed' uses 'had' with the past participle, so it is the past perfect.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names the verb and the pattern it follows.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Verb tenses and the perfect form · Using the perfect form in sentences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it is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future perfect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tense.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 teacher had hurried carefully.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 teacher will have hurried carefully.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it is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future perfect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tense.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cheerful sailors had fallen nervously.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cheerful sailors will have fallen nervously.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Verb tenses and the perfect form · Using the perfect form in sentences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Write the verb in brackets in the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future perfect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tense to complete the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Tom ______ (lift) the delicate parcels.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will have lifted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the verb in brackets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past perfect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tense to complete the sentence.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Ravi ______ (chase) the ball.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had chased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Verb tenses and the perfect form · Using the perfect form in sentences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it is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past perfect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tense.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 noisy baker will have opened the wooden gates proudly.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 noisy baker had opened the wooden gates proudly.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it is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past perfect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tense.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 farmer will have mended the golden fence nervously.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 farmer had mended the golden fence nervously.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Verb tenses and the perfect form · Using the perfect form in sentences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below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0345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23" b="0" u="none">
                <a:solidFill>
                  <a:srgbClr val="17213A"/>
                </a:solidFill>
                <a:latin typeface="Arial"/>
              </a:rPr>
              <a:t>The sentence 'Mia will have slept.' is in the present perfect tense.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648504"/>
            <a:ext cx="5257800" cy="35432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112562"/>
            <a:ext cx="5257800" cy="935354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112562"/>
            <a:ext cx="5074920" cy="93535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The verb 'will have slept' uses 'will have' with the past participle, so it is the future perfect, not the present perfect.</a:t>
            </a:r>
          </a:p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Accept any answer that names the verb and the pattern it follows.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below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103327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The sentence 'The happy teachers will have washed the window.' is in the present perfect tense.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749039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749039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241673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241673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241673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241673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844033"/>
            <a:ext cx="5257800" cy="33718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90946"/>
            <a:ext cx="5257800" cy="723708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90946"/>
            <a:ext cx="5074920" cy="72370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The verb 'will have washed' uses 'will have' with the past participle, so it is the future perfect, not the present perfect.</a:t>
            </a:r>
          </a:p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Accept any answer that names the verb and the pattern it follows.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Verb tenses and the perfect form · Using the perfect form in sentences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the verb in brackets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past perfect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tense to complete the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happy sailors ______ (build) the bridge.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had built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Write the verb in brackets in the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future perfect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tense to complete the sentence.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clever cats ______ (steal) the baskets.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will have stolen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Verb tenses and the perfect form · Using the perfect form in sentences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it is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past perfect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tense.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sleepy fox will have hurried silently.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sleepy fox had hurried silently.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it is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present perfect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tense.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Noah will have fixed a window slowly.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Noah has fixed a window slowly.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Verb tenses and the perfect form · Using the perfect form in sentences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below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sentence 'The sailor had stood.' is in the past perfect tense.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The verb 'had stood' uses 'had' with the past participle, so it is the past perfect.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names the verb and the pattern it follows.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below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75590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The sentence 'A driver will have opened a parcel.' is in the present perfect tense.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471672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471672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964304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964304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3964304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3964304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566666"/>
            <a:ext cx="5257800" cy="33718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013579"/>
            <a:ext cx="5257800" cy="723708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013579"/>
            <a:ext cx="5074920" cy="72370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The verb 'will have opened' uses 'will have' with the past participle, so it is the future perfect, not the present perfect.</a:t>
            </a:r>
          </a:p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Accept any answer that names the verb and the pattern it follows.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Verb tenses and the perfect form · Using the perfect form in sentences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now: I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have eaten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my lunch.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before another past event: I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had eaten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my lunch before Dad called.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by a future time: I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will have eaten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my lunch by one o’clock.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Verb tenses and the perfect form · Using the perfect form in sentences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Write a short story of eight sentences. Use the present perfect, the past perfect and the future perfect at least twice each.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