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Verb tenses and the perfect 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the present perfect, the past perfect and the future perfect in sentences.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tell the three perfect forms apart.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perfect 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group with a helping verb and a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/ have + past participle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had + past participle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future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will have + past participle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the future perfect form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 so that it is in the future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brave baker will shout.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brave baker will have shouted.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future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noisy builder  (follow) the paths.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will have followed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 so that it is in the future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builder will fix a heavy window.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builder will have fixed a heavy window.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future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quiet dog  (chase) the bright ball.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will have chased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sentence so that it is in the present perfect tense.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builder will have broken the old lamps clumsily.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builder has broken the old lamps clumsily.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Three perfect 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All three perfect forms use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helping words tell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 tidied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my room.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tidied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my room before you came.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0673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50673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 have tidied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my room by tea time.</a:t>
            </a:r>
          </a:p>
        </p:txBody>
      </p:sp>
      <p:pic>
        <p:nvPicPr>
          <p:cNvPr id="14" name="Picture 13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has / have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past participle: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perfect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had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past participle: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future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will have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past participle: 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 have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has pulled a tiny tent.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had mended a shiny bag.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noisy farmers had pushed the bike across the playground.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41064" y="3319272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282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282440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has hidden the parcels.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282440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282440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282440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008376" y="4282440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991608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991608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drivers will have closed the delicate gate.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73752" y="4991608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884310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78593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72876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276478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276478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Ben will have fixed the muddy lamp beyond the museum.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884310" y="3276478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78593" y="3276478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72876" y="3276478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672876" y="3276478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193926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193926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builder has caught the shiny kite across the library.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884310" y="419392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78593" y="419392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72876" y="419392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884310" y="4193926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5111374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5111374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noisy doctors had taken the lamp towards the garden.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884310" y="511137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78593" y="511137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72876" y="5111374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778593" y="5111374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hedgehog has jumped.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hedgehog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jumped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has washed a delicate window.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washed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delicate window.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baker will have caught the shiny kite eagerly.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future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happy hedgehog has jumped eagerly.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pilots had carried a kettle.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gardeners had fallen.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had stolen the old baskets.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artists have caught the shiny balls.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tall artists have caught the shiny balls.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rabbits will have hurried.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rabbits will have hurried.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driver had pushed the gate.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bakers had jumped.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pilot had swum.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teacher had washed the old kettle gently.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941064" y="3319272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2824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282440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nurse has seen the rusty tent quietly.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282440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282440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282440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008376" y="4282440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991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991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teachers will have fallen clumsily.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4991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4991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4991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73752" y="4991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884310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78593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72876" y="2606040"/>
            <a:ext cx="894283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276478"/>
            <a:ext cx="5257800" cy="1156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276478"/>
            <a:ext cx="2483510" cy="1156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happy hedgehogs have caught the rusty balls towards the village clumsily.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884310" y="3276478"/>
            <a:ext cx="894283" cy="1156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78593" y="3276478"/>
            <a:ext cx="894283" cy="1156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72876" y="3276478"/>
            <a:ext cx="894283" cy="1156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884310" y="3276478"/>
            <a:ext cx="894283" cy="1156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432686"/>
            <a:ext cx="5257800" cy="917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432686"/>
            <a:ext cx="2483510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cheerful artist had opened the window proudly.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884310" y="443268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78593" y="443268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72876" y="4432686"/>
            <a:ext cx="894283" cy="91744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778593" y="4432686"/>
            <a:ext cx="894283" cy="91744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5350134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5350134"/>
            <a:ext cx="2483510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Priya will have shouted eagerly.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884310" y="5350134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78593" y="5350134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72876" y="5350134"/>
            <a:ext cx="894283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672876" y="5350134"/>
            <a:ext cx="894283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has broken the shiny benches across the market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tall doctor had drawn the wooden kite carefully.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brave baker has cried.' is in the future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'has cried' uses 'has' or 'have' with the past participle, so it is the present perfect, not the future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farmers had jumped.' is in the past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'had jumped' uses 'had' with the past participle, so it is the past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artist had lifted the parcel.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has hidden the bucket.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Zara has hidden the bucket.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tall fox had stolen the enormous ball.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friendly builder had thrown the wooden kites.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pilots have fallen.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builders will have carried the ladders.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builders will have carried the ladders.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has mended a fence.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Ella has slept.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'Jack had mended the tents.' is in the past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'had mended' uses 'had' with the past participle, so it is the past perfect.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pilots will have washed the bike.' is in the future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'will have washed' uses 'will have' with the past participle, so it is the future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0837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106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7375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has arrived loudly.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837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4106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87375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08376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028439"/>
            <a:ext cx="5257800" cy="1217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4028439"/>
            <a:ext cx="2368296" cy="1217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cat had chased a shiny ball near the market eagerly.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4028439"/>
            <a:ext cx="932688" cy="1217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941064" y="4028439"/>
            <a:ext cx="932688" cy="1217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73752" y="4028439"/>
            <a:ext cx="932688" cy="1217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941064" y="4028439"/>
            <a:ext cx="932688" cy="1217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5245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245608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Ella will have drawn the bridge quietly.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008376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41064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873752" y="5245608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873752" y="5245608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sentence.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69096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present perfect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01784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past perfect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634472" y="2606040"/>
            <a:ext cx="93268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future perfect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368296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had seen the bright tent patiently.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769096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634472" y="3319272"/>
            <a:ext cx="93268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701784" y="3319272"/>
            <a:ext cx="93268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4028439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4028439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happy builder has slept beside the museum silently.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769096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01784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634472" y="4028439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769096" y="4028439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4991608"/>
            <a:ext cx="5257800" cy="963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4991608"/>
            <a:ext cx="2368296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Omar will have found the golden ball bravely.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769096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01784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634472" y="4991608"/>
            <a:ext cx="932688" cy="963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634472" y="4991608"/>
            <a:ext cx="932688" cy="963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gardeners have opened the tiny window silently.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builders had built the wall bravely.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future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present perfect: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/ 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past participle: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past perfect: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past participle: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future perfect: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past participle: 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 have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Verb tenses and the perfect form · Recognising the perfect form in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one sentence for each perfect form about the same event: something you do, did and will do. Underline the helping words.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