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Verb tenses and the perfect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the future perfect form to say that something will be finished by a time in the future.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future perfect.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future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will have + past participle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clue word showing when it will be complete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the future perfect form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Hana will pull the old boats.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future   ○ future perfect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future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tall fox will steal the narrow cakes.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will, steal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Jack has pushed the bench nervously.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future perfect   ○ future   ○ present perfect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present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teacher will have caught the kites.   ○ Mia has sat.   ○ Omar will have drawn the kite.   ○ The clever nurse will have pulled the tents.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has sat.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has thrown a kite carefully.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future   ○ present perfect   ○ future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present perfect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Using the future perfect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To make the future perfect, put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Use it when something will be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complete by a certain 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 have eaten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by seven.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snow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 have melted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by Monday.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future → future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will finish.  →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have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 a sentence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By next week the class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have read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whole book.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irregular verbs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have taken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they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have gone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baker will sleep.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baker will have slept.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curious baker will find the muddy parcel.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curious baker will have found the muddy parcel.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______ (see) the delicate garden.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have seen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______ (follow) the rivers.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have followed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noisy baker will take the delicate parcels.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noisy baker will have taken the delicate parcels.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will carry the lamp.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Leo will have carried the lamp.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sailor ______ (fix) the golden bike.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fix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______ (see) the shiny hill.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see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brave foxes will have slept.' is in the future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'will have slept' uses 'will have' with the past participle, so it is the future perfect, not the future.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noisy builder will have found the rusty parcel.' is in the future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'will have found' uses 'will have' with the past participle, so it is the future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curious fox will have hidden a golden ball slowly.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curious fox has hidden a golden ball slowly.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 will build the wooden wall happily.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gardener will have built the wooden wall happily.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______ (mend) the fence.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mend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builder ______ (catch) the heavy ball.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catch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will have mended the enormous ladders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Omar has mended the enormous ladders clumsily.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Priya will have fixed the heavy fence behind the village proudly.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Priya has fixed the heavy fence behind the village proudly.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nurse will pull a tiny gate.' is in the present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'will pull' uses 'will' with the base verb, so it is the future, not the present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happy drivers will have found the rusty basket.' is in the future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'will have found' uses 'will have' with the past participle, so it is the future perfect, not the future.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doctors ______ (lift) a parcel.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lift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builder ______ (fix) the tiny sheds.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fix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baker will have stood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baker will stand clumsily.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will have thrown a kite nervously.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Leo will throw a kite nervously.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pilots have carried the kettle.' is in the future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'have carried' uses 'has' or 'have' with the past participle, so it is the present perfect, not the future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happy doctors will have pushed the gates.' is in the present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'will have pushed' uses 'will have' with the past participle, so it is the future perfect, not the present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future → future perfect: She will finish.  →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in a sentence: By next week the class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 read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whole book.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irregular verbs: 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 taken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 gone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plan for a school fair. Use the future perfect in six sentences to say what will have been done by the day of the fair.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