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the future perfect form and to tell it from the future and the present perfect.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spot the future perfect.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future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will have +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future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will + the base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clue word: by Friday, by then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the past perfect form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 so that it is in the past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lifted the bags.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had lifted the bags.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past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sleepy horses  (follow) the delicate path.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had followed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 so that it is in the past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cheerful dogs wandered.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cheerful dogs had wandered.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past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noisy builder  (wash) an enormous bike.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had washed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it is in the simple past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pilot had pushed the old doors bravely.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pilot pushed the old doors bravely.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future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future perfect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looks ahead to a time in the future and says something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be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by then.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By Friday the builders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have painted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hall.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have grown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lot by next year.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will have + past participle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By six o’clock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finish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soon.  (will + the base verb)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(has / have)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clue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look for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before the past participle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builder will lift the lamps.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will wash the buckets.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doctor will break the window.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41064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028439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sleepy dog has stolen the basket.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008376" y="4028439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737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737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will have pulled the enormous boat.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73752" y="4737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909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0178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3447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farmer will have closed the heavy door.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76909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3447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634472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028439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gardener will sleep.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769096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01784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34472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701784" y="4028439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737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737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curious doctor has pushed a bike.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769096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01784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34472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769096" y="4737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will have followed the shiny path.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followed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shiny path.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dogs will have waited.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dogs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waited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gardener will have built a wooden wall loudly.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clever farmer will have lifted the basket inside the library eagerly.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1056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1056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056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056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840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840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623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623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quiet sailor has fixed the ladders.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has washed the windows.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brave gardener will swim.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brave gardener will swim.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nurse has broken the shiny fence.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sailor will push a rusty bench.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sailor will push a rusty bench.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will have lifted the ladder.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will have seen the tents.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owls will have followed the rivers.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123590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17873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2156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276478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76478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A driver has hidden the shiny balls beyond the playground gently.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3590" y="3276478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017873" y="3276478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12156" y="3276478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123590" y="3276478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193926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193926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doctor will have pulled the gates nervously.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23590" y="419392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017873" y="419392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12156" y="419392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12156" y="4193926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111374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111374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A curious fox will steal the heavy ball carefully.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23590" y="511137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017873" y="511137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12156" y="511137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017873" y="5111374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909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0178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3447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will find a basket bravely.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76909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3447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028439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happy gardeners have fallen proudly.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769096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01784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34472" y="4028439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769096" y="4028439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737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737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Chloe will have seen a hill quietly.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769096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01784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34472" y="4737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634472" y="4737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will have chased the ball eagerly.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hedgehogs will have hurried loudly.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nurses will close the delicate shed.' is in the future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close' uses 'will' with the base verb, so it is the future, not the future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'Zara will have fallen.' is in the future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'will have fallen' uses 'will have' with the past participle, so it is the future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will carry the basket.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will chase the bright kite.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artist has cried.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 artist has cried.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cheerful sailors will break the shiny lamp.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cheerful farmer will mend the delicate sheds.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cheerful farmer will mend the delicate sheds.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has stood.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has pulled the tents.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 has taken the bag.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curious builder will have pulled a boat.' is in the future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pulled' uses 'will have' with the past participle, so it is the future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foxes will have chased the balls.' is in the future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chased' uses 'will have' with the past participle, so it is the future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foxes will have stolen a bright ball slowly.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73752" y="3319272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282440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282440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old dog has seen the heavy castle quickly.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282440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008376" y="4282440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245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245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quiet teacher will stand clumsily.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941064" y="5245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909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0178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3447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curious rabbits have hurried quietly.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76909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3447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769096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028439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028439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curious teacher will have lifted a bag patiently.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769096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01784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34472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634472" y="4028439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991608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991608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builder will lift an old bucket clumsily.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769096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01784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34472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01784" y="4991608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dogs will run bravely.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hedgehogs have slept beyond the playground clumsily.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1056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1056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6840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6840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840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840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623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623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will have + past participle: By six o’clock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future: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finish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soon.  (will + the base verb)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present perfect: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(has / have)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future perfect form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what will have happened by the end of the school year. Use will have and a past participle each time.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