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past perfect form to show that one past action happened before another.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past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had +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before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past perfect is the action that came first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irregular 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that does not just add -ed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past perfect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 had caught the heavy balls.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perfect   ○ simple past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perfect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teachers had pulled a narrow boat.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had, pulled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had pulled a gate happily.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past perfect   ○ present perfect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quiet gardener has stood.   ○ Jack had followed the muddy river.   ○ The noisy gardener has taken the lamps.   ○ Mia has sung.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Jack had followed the muddy river.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had fixed the enormous ladders loudly.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past perfect   ○ present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perfect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the past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To make the past perfect, put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Use it for the action that happened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first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eaten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cake before we came 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built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den before it rained.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 → past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finished.  →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 sentence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her work before the bell rang.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 verbs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taken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gone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said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 pushed the doors.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baker had pushed the doors.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gentle artist washed the bright bucket.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gentle artist had washed the bright bucket.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artists ______ (take) a wooden 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took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______ (break) the kettle.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broken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caught the kites.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drivers had caught the kites.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sailors shouted.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sailors had shouted.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______ (find) the rusty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found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hedgehog ______ (steal) the delicate basket.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stolen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 noisy teacher pushed the narrow boats.'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'pushed' uses the past form of the verb (often -ed), so it is the simple past, not the past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'Ben had fixed the golden windows.'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'had fixed' uses 'had' with the past participle, so it is the past perfect,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nurses cried patiently.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brave nurses had cried patiently.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had taken the ball happily.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Hana took the ball happily.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dog ______ (chase) the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chased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baker ______ (close) the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closed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hedgehogs chased the shiny ball across the garden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hedgehogs had chased the shiny ball across the garden happily.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 had carried the baskets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gardener has carried the baskets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 curious sailor had taken the rusty baskets.' is in the simple past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'had taken' uses 'had' with the past participle, so it is the past perfect, not the simple past.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noisy pilots have closed the delicate door.'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'have closed'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 ______ (lift) the benches.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lifted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friendly artist ______ (break) the bench.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broke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happy pilot has thrown the kites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happy pilot had thrown the kites eagerly.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gentle pilot had found the parcel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gentle pilot found the parcel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'An old horse hid the baskets.'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'hid' uses the past form of the verb (often -ed), so it is the simple past, not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gentle pilots have carried a bag.' is in the past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'have carried' uses 'has' or 'have' with the past participle, so it is the present perfect, not the past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past → past perfect: She finished.  →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in a sentence: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her work before the bell rang.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 verbs: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taken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gone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said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Using the past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each tell two things that happened in the past. Use the past perfect for the one that happened first.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