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Verb tenses and the perfect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the past perfect form and to tell it from the simple past and the present perfect.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spot the past perfect.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had + past participle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has, have and had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simple past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plain past form, such as walked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auxiliary verb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helping verb such as had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The present perfect form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Rewrite the sentence so that it is in the present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tall baker sings.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tall baker has sung.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simple present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sleepy pilot  (carry) a heavy ladder.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carries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Rewrite the sentence so that it is in the present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sleeps.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Ravi has slept.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verb in brackets in the simple present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gentle gardener  (follow) a river.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follows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so that it is in the present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Hana saw a narrow kite nervously.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Hana has seen a narrow kite nervously.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past perfect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 perfect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uses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 participle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It shows that one thing had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already happened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before another thing in the past.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Mum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had cooked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tea before we got home.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rain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had stopped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by the time we arrived.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had + past participle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had eaten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when the film began.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ate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lunch.  (just in the past)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have eaten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(has / have)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clue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look for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before the past participle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dog had wandered.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had fixed the fence.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0837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simple past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4106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past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375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319272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builders had followed a river.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8376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941064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873752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941064" y="3319272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0284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4028439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tall baker has opened the sheds.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08376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941064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873752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873752" y="4028439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7376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737608"/>
            <a:ext cx="236829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builder sang.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008376" y="4737608"/>
            <a:ext cx="93268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41064" y="4737608"/>
            <a:ext cx="93268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873752" y="4737608"/>
            <a:ext cx="93268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008376" y="4737608"/>
            <a:ext cx="93268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76909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simple past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0178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past perfect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3447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sailor had washed the bags.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769096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701784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634472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701784" y="3319272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40284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4028439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artist has jumped across the museum.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769096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701784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634472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634472" y="4028439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4737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4737608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Noah fell beside the harbour.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769096" y="4737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01784" y="4737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634472" y="4737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769096" y="4737608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owls ran.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owls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ran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farmers fixed the old gate.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farmers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fixed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old gate.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pushed the gates along the market quickly.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cheerful owl hid a tiny bucket quietly.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gentle builder has broken the kettles.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tall driver has thrown the muddy bags.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baker has taken a lamp.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 drew an old picture.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teacher drew an old picture.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Noah washed an old bike.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clever sailor has hidden the bucket.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clever sailor has hidden the bucket.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hurried.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brave teachers opened a parcel.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0837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simple past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4106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past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375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319272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319272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pilot broke a window towards the museum eagerly.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8376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941064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873752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008376" y="3319272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282440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4282440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doctor has drawn the enormous kite patiently.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08376" y="4282440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941064" y="4282440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873752" y="4282440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873752" y="4282440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245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245608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builder had drawn the tent bravely.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008376" y="5245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41064" y="5245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873752" y="5245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941064" y="5245608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76909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simple past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0178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past perfect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3447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clever hedgehog has chased the kite nervously.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769096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701784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634472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634472" y="3319272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4282440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4282440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tall pilot had thrown the delicate ball nervously.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769096" y="4282440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701784" y="4282440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634472" y="4282440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701784" y="4282440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5245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5245608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mended a bag happily.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769096" y="5245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01784" y="5245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634472" y="5245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769096" y="5245608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bakers have carried a bright bag clumsily.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clever baker has slept eagerly.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old fox had stolen a basket.' is in the past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'had stolen' uses 'had' with the past participle, so it is the past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drivers have found a kite.' is in the simple past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'have found' uses 'has' or 'have' with the past participle, so it is the present perfect, not the simple past.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Omar has shouted.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Omar has shouted.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drivers followed the path.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gardener washed a heavy bucket.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caught the enormous kite.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doctor arrived.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doctor arrived.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happy artist has pulled the boat.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doctors have thrown the bag.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farmer has mended the fence.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sleepy horse has sat.' is in the present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'has sat' uses 'has' or 'have' with the past participle, so it is the present perfect.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'Mia had built the tiny fence.' is in the past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'had built' uses 'had' with the past participle, so it is the past perfect.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0837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simple past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4106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past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375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319272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Ella has slept clumsily.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8376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941064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873752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73752" y="3319272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028439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4028439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friendly sailor had pulled the tent quietly.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08376" y="4028439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941064" y="4028439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873752" y="4028439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941064" y="4028439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991608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991608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gentle sailor built a boat near the library slowly.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008376" y="4991608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41064" y="4991608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873752" y="4991608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008376" y="4991608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2606040"/>
            <a:ext cx="5257800" cy="67043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884310" y="2606040"/>
            <a:ext cx="894283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simple past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78593" y="2606040"/>
            <a:ext cx="894283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past perfect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72876" y="2606040"/>
            <a:ext cx="894283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27647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276478"/>
            <a:ext cx="2483510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Priya has carried the heavy parcels proudly.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884310" y="3276478"/>
            <a:ext cx="894283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778593" y="3276478"/>
            <a:ext cx="894283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672876" y="3276478"/>
            <a:ext cx="894283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672876" y="3276478"/>
            <a:ext cx="894283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955166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955166"/>
            <a:ext cx="2483510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A happy gardener threw the kite carefully.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884310" y="3955166"/>
            <a:ext cx="894283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778593" y="3955166"/>
            <a:ext cx="894283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672876" y="3955166"/>
            <a:ext cx="894283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884310" y="3955166"/>
            <a:ext cx="894283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4633854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4633854"/>
            <a:ext cx="2483510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artist had thrown the delicate bags beside the market quickly.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884310" y="4633854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78593" y="4633854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672876" y="4633854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778593" y="4633854"/>
            <a:ext cx="894283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gardener sat loudly.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had chased the kites quietly.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perfect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had + past participle: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 eaten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when the film began.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simple past: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ate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lunch.  (just in the past)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present perfect: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 eaten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(has / have)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five sentences in a story that use had with a past participle. Copy them and underline the verb group. Say what had already happened in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