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present perfect form, which links something that happened to the present.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present perfect form.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 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group with has, have or had and a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auxiliary 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helping verb such as has or have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+ past participle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Past or present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driver fixed the shed.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simple present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simple present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 (open) the heavy shed.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opens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Omar draws a river.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draws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hedgehog was finding a parcel behind the library eagerly.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simple present   ○ past progressive   ○ present progressive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progressive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sleeps.   ○ Noah carries a lamp.   ○ The sleepy teachers wandered.   ○ Zara draws the heavy bridge.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sleepy teachers wandered.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present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present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shows that something has happened and still matters now.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barked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all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grown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vegetables in the garden.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has / have + past participle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Sana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asked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regular verbs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past participle ends -ed: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washed, opened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 verbs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past participle can be a different word: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bought, taken, said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car (finished, past)  /  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washed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car (it is clean now)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cries.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has cried.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drivers wash the buckets.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friendly drivers have washed the buckets.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______ (open) the delicate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opens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______ (throw) the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throws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runs.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has run.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stood.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has stood.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gardener ______ (break) the narrow kettles.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broke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______ (hide) the heavy basket.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hidden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 gentle driver pushes the bench.'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'pushes' uses the base verb with no helping verb, so it is the simple present, not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'Omar follows the river.'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'follows'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farmers have mended a bench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farmers mended a bench slowly.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has swum carefully.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swims carefully.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______ (throw) the tiny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throws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brave cat ______ (catch) a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caught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curious nurse sits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curious nurse has sat happily.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artist has followed a river patiently.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brave artist follows a river patiently.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'Jack breaks an old window.' is in the simple past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'breaks' uses the base verb with no helping verb, so it is the simple present,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baker takes the lamps.'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'takes'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clever nurse ______ (carry) the lamp.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carried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farmer ______ (carry) the heavy bucket.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carries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 has closed an old window patiently.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builder closes an old window patiently.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teacher has pulled the rusty tent patiently.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teacher pulls the rusty tent patiently.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quiet gardener sees the tents.'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'sees'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happy cats catch the heavy ball.'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'catch'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has / have + past participle: Sana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asked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regular verbs: the past participle ends -ed: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washed, opened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 verbs: the past participle can be a different word: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bought, taken, said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The present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eight sentences about what you and your family have done this week. Use the present perfect in every sentence and underline has or have and the past participle.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