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say whether a sentence is in the present or the past, and to use the simple and progressive forms of both tenses.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the past from the present and use both.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-ing form, for something going 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regular 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adds -ed in the past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irregular 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changes in another way: go → went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to avoid ambiguity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is telling Tom to stop?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Stop, Tom.   ○ Stop Tom.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Stop, Tom.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one comma so that Dad is being told to eat up.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Eat up 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Eat up, Dad.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says that she likes three things?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She, likes cooking her dog and swimming.   ○ She likes cooking, her dog and swimming.   ○ She likes cooking her dog and swimming.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likes cooking, her dog and swimming.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one comma so that the children are being called to eat.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Time to eat kids.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Time to eat, kids.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says that the writer is inviting Sam to eat?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Come, and eat Sam.   ○ Come and eat, Sam.   ○ Come and eat Sam.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Come and eat, Sam.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Present and past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tense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verb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happens. Each tense has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form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progressive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form (the -ing form, for something that is or was going on).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  /  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is opening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  /  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 opening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present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carries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 (every day)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carrying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 (now)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carried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 (finished)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progressive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carrying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 (it was going on)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some verbs do not just add -ed: run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buy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bought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found the baskets.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sang.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 ______ (throw) the delicate kite.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throws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gardeners ______ (pull) the tents.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driver carried the narrow baskets.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driver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carried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narrow baskets.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sailors mend a fence.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sailors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fence.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is throwing a ball carefully.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was drawing the old tents proudly.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old driver throws a kite.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catches the heavy kite.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 is washing the bike.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builder is washing the bike.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builder takes the basket.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was washing the enormous boat.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pulls a boat.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pulls a boat.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artist was singing.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sleepy artists were hurrying.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 artist draws the picture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artist pulls a boat beside the harbour nervously.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was waiting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pilots slept carefully.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artist hides the shiny ball.' is in the simple present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'hides'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old baker shouted.'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'shouted' uses the past form of the verb (often -ed), so it is the simple past, not the simple present.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 drew a kite.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builders mended an old lamp.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owls run.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gentle owls run.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doctor took the muddy parcels.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noisy sailor swam.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noisy sailor swam.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cheerful baker is singing.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is throwing the bags.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pilot is pushing a bench.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'Leo was hurrying.' is in the past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'was hurrying' uses 'was' or 'were' with the -ing form, so it is the past progressive.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fox is hurrying.' is in the simple present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'is hurrying' uses 'is' or 'are' with the -ing form, so it is the present progressive, not the simple present.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horses hide the buckets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fox was stealing the bright cake clumsily.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pilot swims near the garden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fox sits across the playground carefully.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present: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 (every day)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present progressive: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carrying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 (now)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simple past: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 (finished)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Past or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yesterday and six about today. Use the simple form three times and the progressive form three times in each set. Underline the verbs.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