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Commas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Commas to avoid ambiguity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210537"/>
            <a:ext cx="846277" cy="103007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roph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uden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60042"/>
            <a:ext cx="846277" cy="880567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to avoid ambiguity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commas so that a sentence cannot be read in two ways.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a comma to make my meaning clear.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to avoid ambiguity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comma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mark that separates parts of a sentence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ambiguous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can be understood in two ways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addressing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speaking to someone by name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fronted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put at the front of a sentence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to avoid ambiguity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Commas in lists, adverbials and clauses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the missing commas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studied time graphs and decimals in maths this term.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studied time, graphs and decimals in maths this term.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Unless it stops raining, we will stay indoors.   ○ Unless it stops raining we will stay indoors.   ○ Unless it stops raining we, will stay indoors.   ○ Unless, it stops raining we will stay indoors.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Unless it stops raining, we will stay indoors.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sentence is telling the children to be quiet?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Be quiet children.   ○ Be quiet, children.   ○ Be, quiet children.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Be quiet, children.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has the commas in the correct places?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We studied time money angles and fractions in maths this term.   ○ We studied time, money, angles, fractions in maths this term.   ○ We studied time, money, angles and, fractions in maths this term.   ○ We studied time, money, angles and fractions in maths this term.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studied time, money, angles and fractions in maths this term.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Use a pair of commas to show the extra information (the parenthesis).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ancient map found in a trunk in the attic showed the way to the treasure.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ancient map, found in a trunk in the attic, showed the way to the treasure.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to avoid ambiguity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Commas and meaning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comma is a small mark that can make a big difference. Without it, a sentence can be read in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two ways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We call that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ambiguous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Let’s eat Grandma.  /  Let’s eat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Grandma.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After we ate the dog barked.  /  After we ate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dog barked.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to avoid ambiguity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speaking to someone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comma before the name: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Let’s eat, Grandma.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after an opening phrase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comma shows where the main part begins: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After we ate, the dog barked.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 list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commas separate the items: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 like cooking, my family and my cat.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ambiguity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sentence that can be read in two ways: a comma can fix it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to avoid ambiguity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tells us that the writer is speaking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to Grandma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Let’s eat, Grandma.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Let’s eat, Grandma.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Let’s eat Grandma.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Let’s, eat Grandma.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inviting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come in?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Come in Sam.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Come, in Sam.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Come in, Sam.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Come in, Sam.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to avoid ambiguity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 that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Dad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being told to eat up.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Eat up Dad.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Eat up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Dad.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 that it is clear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dog barked.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we ate the dog barked.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we ate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dog barked.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to avoid ambiguity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comma is always needed before the word 'and'.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In a list, no comma is needed before the last 'and': 'apples, pears and plums'.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comma is used to show where a sentence ends.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full stop, question mark or exclamation mark ends a sentence; a comma separates parts inside it.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to avoid ambiguity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request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help?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If, you can help me.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If you can help me.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If you can, help me.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If you can, help me.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means that the writer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thanks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teacher?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Thank you, Miss.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Thank you, Miss.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Thank you Miss.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Thank, you Miss.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to avoid ambiguity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 that the sentence speaks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children.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 quiet children.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 quiet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children.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 that it is clear that the chef sang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while we ate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While we were eating the chef sang.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While we were eating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chef sang.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to avoid ambiguity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A comma always makes a sentence easier to read, so the more commas the better.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Commas should be used only where they help the reader or are needed by a rule; too many commas make a sentence harder to read.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A comma after a fronted subordinate clause helps the reader see where the main clause starts.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For example: 'While we were eating, the chef sang.'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to avoid ambiguity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speaking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to Grandpa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Let’s, eat Grandpa.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Let’s eat Grandpa.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Let’s eat, Grandpa.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Let’s eat, Grandpa.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speaking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to Grandpa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Let’s eat Grandpa.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Let’s eat, Grandpa.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Let’s eat, Grandpa.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Let’s, eat Grandpa.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to avoid ambiguity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 that Sam is being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invited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eat.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Come and eat Sam.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Come and eat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 that the sentence means 'if you are able, help me'.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you can help me.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you can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help 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to avoid ambiguity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comma in 'Thank you, Miss.' separates the thanks from the person being addressed.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comma marks the name or title of the person being spoken to.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A comma can replace a full stop between two complete sentences.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Joining two main clauses with only a comma is a mistake (a comma splice); use a full stop, a semi-colon or a conjunction.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to avoid ambiguity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In which sentence is it clear that Gran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being eaten?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Before, we eat Gran will say grace.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 we eat Gran will say grace.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 we eat, Gran will say grace.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Before we eat, Gran will say grace.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In which sentence is it clear that Gran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being eaten?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 we eat Gran will say grace.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Before, we eat Gran will say grace.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 we eat, Gran will say grace.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Before we eat, Gran will say grace.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to avoid ambiguity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 that the sentence is an invitation.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you want come with us.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you want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come with us.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 that it is clear that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nobody ate the dog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As we ate the dog barked at Dad.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As we ate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dog barked at Dad.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to avoid ambiguity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'If you want, come with us.' and 'If you want come with us.' mean the same.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With the comma the sentence is clear; without it, 'want come' reads as if the verbs were joined by mistake.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Commas can be used to avoid ambiguity.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Ambiguity means a sentence could be understood in two ways; the right comma can fix this.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to avoid ambiguity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speaking to someone: a comma before the name: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Let’s eat, Grandma.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after an opening phrase: a comma shows where the main part begins: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After we ate, the dog barked.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a list: commas separate the items: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 like cooking, my family and my cat.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to avoid ambiguity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Find or invent three sentences that mean something different with and without a comma. Write both versions and say what each one means.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