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commas in a list, after a fronted adverbial, around extra information and to avoid ambiguity.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say what a comma is doing in a sentence.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three or more things joined in a row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item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one thing in a list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separates the items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and, or: joins the last two items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at the start of a sentence that says when, where or how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tell you more about the verb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Commas after fronted adverbials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Just before dark everyone cheered.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Just before dark, everyone cheered.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When the bell rang, the children lined up.   ○ When, the bell rang the children lined up.   ○ When the bell rang the, children lined up.   ○ When the bell rang the children lined up.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When the bell rang, the children lined up.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Unless it stops raining we will stay indoors.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Unless it stops raining, we will stay indoors.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sentence so that it starts with the word While. Use a comma.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laid the table while Dad cooked supper.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While Dad cooked supper, I laid the table.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As the sun set the, birds flew home.   ○ As, the sun set the birds flew home.   ○ As the sun set, the birds flew home.   ○ As the sun set the birds flew home.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As the sun set, the birds flew home.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Four jobs for a comma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Commas have more than one job. Read the sentence and decide what the comma is doing.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After the match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had tea.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flag is red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white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blue.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 a 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bought apples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pears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plums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grapes.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after a fronted 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Before breakfast,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fed the cat.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round extra information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My uncle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pilot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lives in Spain.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 avoid ambiguity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Let’s eat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Grandma.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was full of poppies tulips and daisies.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was full of poppies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tulips and daisies.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was full of lilies tulips and daisies.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was full of lilies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tulips and daisies.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the bus was late Ravi, missed registration.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the bus was late Ravi missed registration.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Because, the bus was late Ravi missed registration.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the bus was late, Ravi missed registration.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Because the bus was late, Ravi missed registration.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the storm broke, we hurried indoors.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 the storm broke, we hurried indoors.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the storm broke we, hurried indoors.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Before, the storm broke we hurried indoors.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the storm broke we hurried indoors.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'Our school, built in 1950 has a large field.'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There is no second comma after 'built in 1950', so the parenthesis is not closed.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'Our cat Whiskers, sleeps on the sofa.'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There is no comma before 'Whiskers', so the parenthesis is not opened.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makes sense?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we were eating, the chef sang.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While we were eating, the chef sang.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we were eating the chef sang.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While, we were eating the chef sang.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telling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children to be quiet?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 quiet children.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 quiet, children.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 quiet, children.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Be, quiet children.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toast pancakes porridge and scrambled eggs.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toast, pancakes, porridge and, scrambled eggs.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toast, pancakes, porridge, scrambled eggs.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toast, pancakes, porridge and scrambled eggs.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For breakfast Dad made toast, pancakes, porridge and scrambled eggs.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yellow green red and white.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yellow, green, red and, white.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yellow, green, red, white.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yellow, green, red and white.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flag is yellow, green, red and white.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'Although it was raining we went out.'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after the subordinate clause 'Although it was raining', which comes first.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'When the bell rang, the children lined up.'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comma follows the fronted subordinate clause.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tired and hungry reached the camp at dusk.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tired and hungry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reached the camp at dusk.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open every day except Monday is free for children.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open every day except Monday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free for children.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the sentence means 'if you are able, help me'.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can help 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can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help 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she likes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three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different things.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likes cooking her dog and swimming.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likes cooking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her dog and swimming.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For breakfast Dad made porridge scrambled eggs toast and fruit salad.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For breakfast Dad made porridge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scrambled eggs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toast and fruit salad.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studied angles fractions decimals shapes and graphs in maths this term.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studied angles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fractions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decimals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shapes and graphs in maths this term.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comma is needed after every subordinate clause.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comma is used after a subordinate clause that comes first in the sentence, not after one that comes second.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'Unless it stops raining, the picnic will be cancelled' the comma separates the subordinate clause from the main clause.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subordinate clause 'Unless it stops raining' comes first and is followed by a comma.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Ravi, who lives in Leeds, is coming to stay.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cousin Ravi, who lives in Leeds, is coming to stay.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Ravi, who, lives in Leeds is coming to stay.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 who lives in Leeds is coming to stay.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Ravi, who lives in Leeds is coming to stay.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film, which I would recommend to anyone, lasts nearly three hours.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film, which I would recommend to anyone, lasts nearly three hours.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film, which, I would recommend to anyone lasts nearly three hours.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film, which I would recommend to anyone lasts nearly three hours.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which I would recommend to anyone lasts nearly three hours.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comma can replace a full stop between two complete sentences.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Joining two main clauses with only a comma is a mistake (a comma splice); use a full stop, a semi-colon or a conjunction.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Commas can be used to avoid ambiguity.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Ambiguity means a sentence could be understood in two ways; the right comma can fix this.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in a list: We bought apples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pears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plums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grapes.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after a fronted adverbial: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 breakfast,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fed the cat.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round extra information: My uncle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pilot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lives in Spain.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in lists,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paragraph of six sentences about a school trip. Use a comma in a list, after a fronted adverbial and round extra information at least once each.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