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Commas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Commas after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i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after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a comma after a fronted adverbial or after a subordinate clause that begins a sentence.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put a comma after a fronted adverbial.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after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fronted adverbial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or phrase at the start of a sentence that says when, where or how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adverbial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words that tell you more about the verb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subordinate 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clause that cannot stand on its own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comma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marks the end of the fronted part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after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Relative clauses together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relative pronoun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cake, which has pink icing, disappeared quickly.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which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relative pronoun that fits the gap.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pencil,  fell off the desk, is on the shelf.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when   ○ will   ○ which   ○ have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which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relative pronoun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captain, who wore the yellow shirt, lifted the trophy.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captain,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who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wore the yellow shirt, lifted the trophy.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Underline the relative clause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boy, whose kite flew away, left early.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boy,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whose kite flew away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left early.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Tick the relative clause that fits the gap.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bicycle, , belongs to my sister.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leans against the wall   ○ who leans against the wall   ○ which leans against the wall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which leans against the wall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after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Commas at the front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fronted adverbial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word or phrase at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start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a sentence that tells you when, where or how. Put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comma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after it. The same goes for a subordinate clause that comes first.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In the morning,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 walked to the park.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Although it was raining,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 went out.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after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After lunch,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children played outside.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Behind the shed,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found a hedgehog.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how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Without a sound,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cat crept away.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clause first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When the bell rang,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everyone lined up.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after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Without a sound we walked to the park.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Without a sound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walked to the park.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Quite suddenly the farmer locked the gate.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Quite suddenly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farmer locked the gate.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after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you finish early Mr, Khan will give you a sticker.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If, you finish early Mr Khan will give you a sticker.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you finish early Mr Khan will give you a sticker.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If you finish early, Mr Khan will give you a sticker.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If you finish early, Mr Khan will give you a sticker.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When, the bell rang the playground fell silent.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bell rang the playground fell silent.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bell rang, the playground fell silent.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When the bell rang, the playground fell silent.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bell rang the, playground fell silent.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after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'Later that day we went home.'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is needed after the fronted adverbial 'Later that day'.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'After lunch, we played outside.'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follows the fronted adverbial 'After lunch'.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after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finish early you can help the others.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finish early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 can help the others.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the film ended Tom bought some sweets.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the film ended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Tom bought some sweets.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after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starts with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Until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a comma.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stayed indoors until the rain stopped.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Until the rain stopped, we stayed indoors.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starts with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Since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a comma.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took the long way round since the road was closed.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Since the road was closed, we took the long way round.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after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'Because, the bus was late we walked.'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comma belongs after the whole subordinate clause ('Because the bus was late'), not straight after 'Because'.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'Although it was raining we went out.'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is needed after the subordinate clause 'Although it was raining', which comes first.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after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While Mum cooked supper I, laid the table.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While Mum cooked supper, I laid the table.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While Mum cooked supper, I laid the table.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While Mum cooked supper I laid the table.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While, Mum cooked supper I laid the table.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 the film ended we, walked home.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After, the film ended we walked home.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 the film ended we walked home.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 the film ended, we walked home.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After the film ended, we walked home.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after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the film ended we walked home.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the film ended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walked home.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the storm broke the farmer locked the barn.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the storm broke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farmer locked the barn.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after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starts with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Unless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a comma.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picnic will be cancelled unless it stops raining.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Unless it stops raining, the picnic will be cancelled.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starts with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While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Use a comma.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laid the table while Dad cooked supper.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While Dad cooked supper, I laid the table.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after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'Since the road was closed, we took the long way round.' needs no comma.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subordinate clause comes first, so a comma is needed before the main clause.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comma is needed after every subordinate clause.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 comma is used after a subordinate clause that comes first in the sentence, not after one that comes second.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after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bell rang everyone hurried inside.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bell rang everyone, hurried inside.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 the bell rang, everyone hurried inside.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When the bell rang, everyone hurried inside.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When, the bell rang everyone hurried inside.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the storm broke we hurried indoors.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the storm broke, we hurried indoors.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Before the storm broke, we hurried indoors.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the storm broke we, hurried indoors.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Before, the storm broke we hurried indoors.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after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Because the bus was late Ravi missed registration.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Because the bus was late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Ravi missed registration.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While Mum cooked supper Zara did her homework.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While Mum cooked supper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Zara did her homework.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after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when: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After lunch,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children played outside.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where: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Behind the shed,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found a hedgehog.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how: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Without a sound,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cat crept away.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Commas · Commas after fronted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a day trip. Begin three with a fronted adverbial of time or place and three with a subordinate clause. Use a comma each time.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