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Relative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relative pronouns; recognising relative clauses; using relative clauses; leaving out the relative pronoun.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relative 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clause that gives extra information about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relative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who, which, whose, where, when or that: it starts the clause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person, place or thing the clause describes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embedded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in the middle of a sentence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Leaving out the relative pronoun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cake, which has pink icing, disappeared quickly.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pencil, which has a sharp point, is nearly new.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pencil,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which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has a sharp point, is nearly new.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The relative pronoun in this sentence can be left out. Write the sentence again without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bicycle that I got for my birthday needs a new bell.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bicycle I got for my birthday needs a new bell.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The relative pronoun has been left out of this sentence. Write the sentence again with the relative pronoun put back 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book you gave me belongs to Mia.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book that you gave me belongs to Mia.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The relative pronoun in this sentence can be left out. Write the sentence again without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kite that Dad bought me was a birthday present.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kite Dad bought me was a birthday present.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Relative pronouns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Choosing who, which, whose, where, when or that to start a relative clause.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relative clauses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Finding the relative clause in a sentence and the noun it describes.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relative clauses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Adding a relative clause to a sentence, with the right pronoun and commas.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Leaving out the relative pronoun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When who, which or that can be left out and when it must stay.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kite, which flew over the fence, belongs to my brother.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flew over the fence, belongs to my brother.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who led the team, lifted the trophy.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led the team, lifted the trophy.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bicycle, ______ leans against the wall, belongs to my sister.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farmer, ______ owns the field, waved to us.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with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man, who lives opposite us, sat on the bench.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lives opposite us, sat on the bench.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which was built long ago, needs mending.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built long ago, needs mending.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lady, whose stall is by the station, knows everyone in town.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lady,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whose stall is by the station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knows everyone in town.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boat, which floats on the lake, is tied to the jetty.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 floats on the lake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is tied to the jetty.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market, ______, sells fresh fish.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we buy our vegetables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buy our vegetables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we buy our vegetables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where we buy our vegetables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December, ______, is the busiest month at the shop.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nights are longest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nights are longest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nights are longest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which the nights are longest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this sentence can be left out. Write the sentence again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that Dad bought me is in the shed.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kite Dad bought me is in the shed.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this sentence can be left out. Write the sentence again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pencil that you gave me is nearly new.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pencil you gave me is nearly new.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tall man behind the counter smiled.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castle, which was built by the Normans, is very old.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castle, which was built by the Normans, is very old.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waited until the bell rang.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hoped that it would not rain.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teacher, who loves music, plays the piano.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Our teacher, who loves music, plays the piano.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boy with a blue kite ran across the field.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knew that the gate was open.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waited until the bell rang.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in which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can be left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who keeps goats waved to us.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pencil which fell off the desk is in my bag.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 who speaks four languages arrived early.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kite that Dad bought me was a birthday present.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kite that Dad bought me was a birthday present.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in which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can be left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lady that runs the bakery knows everyone in town.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who feeds the ducks waved to us.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that has pink icing looks wonderful.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boat that we sailed last summer is tied to the jetty.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boat that we sailed last summer is tied to the jetty.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boy,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clock,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library,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3464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8036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which strikes every hour, needs winding.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I borrowed this book, opens at nine.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464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8036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whose kite flew away, left early.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286000" y="2994660"/>
            <a:ext cx="548640" cy="192024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286000" y="395478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Summer,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park,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girl,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9536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4108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my dad walks his dog, is next to the school.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9536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4108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we go camping, is my favourite season.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9536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108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 lost her scarf, is in my class.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8046720" y="491490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 left out of this sentence?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bicycle that I got for my birthday is in the garage.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can be left out.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can be left out.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cannot be left out.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clause already has its own subject ('I'), so the sentence still works without 'that'.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whether the clause has its own subject.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 left out of this sentence?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bicycle that Dad repaired is in the garage.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can be left out.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can be left out.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cannot be left out.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clause already has its own subject ('Dad'), so the sentence still works without 'that'.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whether the clause has its own subject.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two sentences into one sentence.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the relative pronoun and add commas where they are needed.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station is a short walk away.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09416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waved goodbye at the station.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812792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4812792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station, where we waved goodbye, is a short walk away.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1 mark for a correct relative clause after the noun, 1 mark for the two commas. Accept any correct wording.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two sentences into one sentence.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the relative pronoun and add commas where they are needed.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library has a children's corner.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3709416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do our homework in the library.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812792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4812792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library, where we do our homework, has a children's corner.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1 mark for a correct relative clause after the noun, 1 mark for the two commas. Accept any correct wording.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My cousin,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who collects stamps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, is two years older than 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only adds extra information.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My cousin is two years older than me.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boy,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who sits behind me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, is in my class.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only adds extra information.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boy is in my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Relative pronouns: Choosing who, which, whose, where, when or that to start a relative clause.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Recognising relative clauses: Finding the relative clause in a sentence and the noun it describes.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Using relative clauses: Adding a relative clause to a sentence, with the right pronoun and commas.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clauses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relative clause skill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