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Relative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know when a relative pronoun can be left out of a relative clause, and to leave it out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leave out a relative pronoun when it is correct to do so.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 or thing that does the action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relative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who, which, whose, where, when or that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omit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leave 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relative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 smells delicious, looks wonderful.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  ○ where   ○ have   ○ which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two commas to show where the relative clause starts and ends.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 which fell off the desk is on the shelf.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pencil, which fell off the desk, is on the shelf.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Tick the relative clause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captain, , lifted the trophy.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where wore the yellow shirt   ○ wore the yellow shirt   ○ who wore the yellow shirt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who wore the yellow shirt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two commas to show where the relative clause starts and ends.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 whose kite flew away left early.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boy, whose kite flew away, left early.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relative clause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bicycle, , belongs to my sister.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leans against the wall   ○ who leans against the wall   ○ which leans against the wall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 leans against the wall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Leaving the pronoun 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Sometimes the relative pronoun can be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left out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This only works when the clause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its own subject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If the pronoun is the subject of the clause, it must stay.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kite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made at school is red.  →  The kite we made at school is 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barked all night is asleep.  (the pronoun stays)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can be left 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book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borrowed is exciting.  →  The book I borrowed is exciting.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must stay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won the race is my sister.  (‘Who’ is the subject: we cannot say ‘The girl won the race is my sister’.)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the pronoun out. Does the clause still have a subject of its own?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which flew over the fence, belongs to my brother.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flew over the fence, belongs to my brother.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who led the team, lifted the trophy.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captain,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led the team, lifted the trophy.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which has a flat tyre, belongs to my sister.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a flat tyre, belongs to my sister.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who owns the field, sells eggs at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owns the field, sells eggs at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that we made for the party disappeared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cake we made for the party disappeared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that I borrowed from the library belongs to Mia.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book I borrowed from the library belongs to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Grandad built can carry six people.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boat that Grandad built can carry six people.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 I lent to Sam is on the shelf.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pencil that I lent to Sam is on the shelf.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 that I got for my birthday needs a new bell.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bicycle I got for my birthday needs a new bell.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that Grandad built is very 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boat Grandad built is very 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book that won a prize is on my desk.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that we made for the party is on the table.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 that we made for the party is on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who owns the field works very hard.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 who sits behind me smiled at us.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bicycle that leans against the wall is in the garage.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who sings in the choir is in my class.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that Mum baked looks wonderful.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 that Mum baked looks wonderful.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 who works at the surgery arrived early.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Mum baked looks wonderful.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cake that Mum baked looks wonderful.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has been left out of this sentence. Write the sentence again with the relative pronoun put back 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we made at school was a birthday present.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kite that we made at school was a birthday present.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'which' is also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 who lost her scarf is in my class.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pencil which fell off the desk is in my bag.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 who runs the bakery knows everyone in town.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cake that we made for the party looks wonderful.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cake that we made for the party looks wonderful.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in which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can be left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that lives opposite us waved to us.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 who sells flowers knows everyone in town.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that belongs to our neighbour loves long walks.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boat that we sailed last summer is tied to the jetty.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boat that we sailed last summer is tied to the jetty.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dog that chases every ball loves long walks.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cannot be left out.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'that' is the subject of the clause (it stands for the noun before it), so the clause has no subject without it.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pencil that you gave me is nearly new.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can be left out.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clause already has its own subject ('you'), so the sentence still works without 'that'.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that Dad bought me belongs to my brother.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kite Dad bought me belongs to my brother.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in this sentence can be left out. Write the sentence again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that we read in class is very exciting.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book we read in class is very exciting.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boat that has a red sail is tied to the jetty.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cannot be left out.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'that' is the subject of the clause (it stands for the noun before it), so the clause has no subject without it.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book which has a blue cover is on my desk.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cannot be left out.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'which' is the subject of the clause (it stands for the noun before it), so the clause has no subject without it.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bicycle that Dad repaired needs a new bell.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can be left out.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clause already has its own subject ('Dad'), so the sentence still works without 'that'.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 left out of this sentence?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pencil that I lent to Sam is on the shelf.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can be left out.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can be left out.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cannot be left out.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clause already has its own subject ('I'), so the sentence still works without 'that'.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says whether the clause has its own subject.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can be left out: The book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borrowed is exciting.  →  The book I borrowed is exciting.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must stay: The girl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won the race is my sister.  (‘Who’ is the subject: we cannot say ‘The girl won the race is my sister’.)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test: Take the pronoun out. Does the clause still have a subject of its own?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Relative clauses · Leaving out the relative pronoun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with a relative clause that starts with ‘that’. Rewrite each one without ‘that’ if you can. Underline the ones where ‘that’ has to stay.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