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Relative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a relative clause to a sentence, using a relative pronoun and commas where they are needed.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a sentence with a relative clause.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clause that gives extra information about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who, which, whose, where, when or that: it starts the clause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person, place or thing the clause describes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embedded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 the middle of a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relative 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cake, which has pink icing, disappeared quickly.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pencil, which has a sharp point, is nearly new.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pencil,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which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has a sharp point, is nearly new.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relative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captain, who wore the yellow shirt, lifted the trophy.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 wore the yellow shirt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lifted the trophy.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Tick the sentence that contains a relative clause.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boy, who plays the drums, left early.   ○ We stayed inside because it was raining.   ○ Ravi knew that the gate was open.   ○ The farmer with the muddy boots waved to us.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boy, who plays the drums, left early.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relative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bicycle, which leans against the wall, belongs to my sister.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bicycle,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which leans against the wall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belongs to my sister.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Relative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gives extra information about a noun. It starts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relative 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comes straight after the noun it describes.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If the clause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extra information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put it between commas. If it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needed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say which one you mean, use no commas.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014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9014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Our teacher,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who loves music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plays the piano.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92633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92633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book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that I borrowed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very exciting.</a:t>
            </a:r>
          </a:p>
        </p:txBody>
      </p:sp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people:  the girl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won the race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which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things:  the castle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which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stands on the hill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belonging:  the boy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kite flew away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places:  the park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play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times:  Friday,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swim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for people or things, when the clause is needed:  the book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that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borrowed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______ has a long red tail, is in the shed.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with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will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______ led the team, lifted the trophy.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through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 which leans against the wall belongs to my sister.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which leans against the wall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belongs to my sister.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who owns the field waved to us.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who owns the field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 to 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man, ______, sat on the bench.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who walks with a stick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who walks with a stick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walks with a stick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walks with a stick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bridge, ______, needs mending.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was built long ago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which was built long ago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which was built long ago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 built long ago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lady whose stall is by the station knows everyone in town.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lady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whose stall is by the station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knows everyone in town.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which floats on the lake is tied to the jetty.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which floats on the lake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tied to the jetty.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market, ______, sells fresh fish.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we buy our vegetables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buy our vegetables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we buy our vegetables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where we buy our vegetables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December, ______, is the busiest month at the shop.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nights are longest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nights are longest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nights are longest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which the nights are longest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station, ______ Dad catches his train, is a short walk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fits the gap.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girl, ______ painting won a prize, lives next door.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with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which was built by the Normans is very old.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which was built by the Normans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very old.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where the relative clause starts and ends.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teacher who loves music plays the piano.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who loves music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plays the piano.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Dad bought me was a birthday present.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kite that Dad bought me was a birthday present.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 Dad repaired is in the garage.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bicycle that Dad repaired is in the garage.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Monday is always a busy day.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13176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start the new topic on Monday.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1655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441655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Monday, when we start the new topic, is always a busy 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which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loves long walks.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313176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all night.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02031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402031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dog, which barked all night, loves long walks.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My gran,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Summer,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beach,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the days are long, is my favourite season.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we built a sandcastle, is covered in pebbles.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collects old coins, is coming to tea.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28600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book,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Summer,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park,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my dad walks his dog, is full of ducks.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has a blue cover, belongs to Mia.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we go camping, is far too short.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804672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804672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library opens at nine.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13176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this book from the library.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1655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441655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library, where I borrowed this book, opens at nine.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two sentences into one sentence.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the relative pronoun and add commas where they are needed.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library has a children's corner.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709416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do our homework in the library.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812792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4812792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library, where we do our homework, has a children's corner.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1 mark for a correct relative clause after the noun, 1 mark for the two commas. Accept any correct wording.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My cousin,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who collects stamps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is two years older than 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My cousin is two years older than 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boy,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who sits behind me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is in my class.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boy is in my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who: for people:  the girl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won the race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which: for things:  the castle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stands on the hill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whose: for belonging:  the boy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kite flew away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Using relative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about an animal you like. Join two short sentences into one with a relative clause at least five times. Check your commas.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